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6858000" cx="9144000"/>
  <p:notesSz cx="7315200" cy="96012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2D200454-40CA-4A62-9FC3-DE9A4176ACB9}">
      <p15:notesGuideLst>
        <p15:guide id="1" orient="horz" pos="2880">
          <p15:clr>
            <a:srgbClr val="000000"/>
          </p15:clr>
        </p15:guide>
        <p15:guide id="2" pos="2160">
          <p15:clr>
            <a:srgbClr val="000000"/>
          </p15:clr>
        </p15:guide>
      </p15:notesGuideLst>
    </p:ext>
    <p:ext uri="http://customooxmlschemas.google.com/">
      <go:slidesCustomData xmlns:go="http://customooxmlschemas.google.com/" r:id="rId26" roundtripDataSignature="AMtx7mgf//02miwzF334B8b6PcCm9p8eq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customschemas.google.com/relationships/presentationmetadata" Target="metadata"/><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2.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 name="Shape 2"/>
        <p:cNvGrpSpPr/>
        <p:nvPr/>
      </p:nvGrpSpPr>
      <p:grpSpPr>
        <a:xfrm>
          <a:off x="0" y="0"/>
          <a:ext cx="0" cy="0"/>
          <a:chOff x="0" y="0"/>
          <a:chExt cx="0" cy="0"/>
        </a:xfrm>
      </p:grpSpPr>
      <p:sp>
        <p:nvSpPr>
          <p:cNvPr id="3" name="Google Shape;3;n"/>
          <p:cNvSpPr txBox="1"/>
          <p:nvPr>
            <p:ph idx="12" type="sldNum"/>
          </p:nvPr>
        </p:nvSpPr>
        <p:spPr>
          <a:xfrm>
            <a:off x="4143375" y="9120187"/>
            <a:ext cx="3135312" cy="446087"/>
          </a:xfrm>
          <a:prstGeom prst="rect">
            <a:avLst/>
          </a:prstGeom>
          <a:noFill/>
          <a:ln>
            <a:noFill/>
          </a:ln>
        </p:spPr>
        <p:txBody>
          <a:bodyPr anchorCtr="0" anchor="b" bIns="49300" lIns="95025" spcFirstLastPara="1" rIns="95025" wrap="square" tIns="49300">
            <a:noAutofit/>
          </a:bodyPr>
          <a:lstStyle/>
          <a:p>
            <a:pPr indent="0" lvl="0" marL="0" marR="0" rtl="0" algn="l">
              <a:lnSpc>
                <a:spcPct val="100000"/>
              </a:lnSpc>
              <a:spcBef>
                <a:spcPts val="0"/>
              </a:spcBef>
              <a:spcAft>
                <a:spcPts val="0"/>
              </a:spcAft>
              <a:buClr>
                <a:srgbClr val="000000"/>
              </a:buClr>
              <a:buSzPts val="1800"/>
              <a:buFont typeface="Arial"/>
              <a:buNone/>
            </a:pPr>
            <a:fld id="{00000000-1234-1234-1234-123412341234}" type="slidenum">
              <a:rPr b="0" i="0" lang="en-US" sz="1800" u="none" cap="none" strike="noStrike">
                <a:solidFill>
                  <a:srgbClr val="FFFFFF"/>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4" name="Google Shape;4;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 name="Google Shape;5;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 name="Google Shape;6;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 name="Google Shape;7;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 name="Google Shape;8;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 name="Google Shape;9;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 name="Google Shape;10;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 name="Google Shape;11;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 name="Google Shape;12;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 name="Google Shape;13;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4" name="Google Shape;14;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 name="Google Shape;15;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 name="Google Shape;16;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 name="Google Shape;17;n"/>
          <p:cNvSpPr/>
          <p:nvPr/>
        </p:nvSpPr>
        <p:spPr>
          <a:xfrm>
            <a:off x="0" y="0"/>
            <a:ext cx="7315200" cy="9601200"/>
          </a:xfrm>
          <a:prstGeom prst="roundRect">
            <a:avLst>
              <a:gd fmla="val 4"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 name="Google Shape;18;n"/>
          <p:cNvSpPr/>
          <p:nvPr/>
        </p:nvSpPr>
        <p:spPr>
          <a:xfrm>
            <a:off x="0" y="0"/>
            <a:ext cx="7315200" cy="9601200"/>
          </a:xfrm>
          <a:prstGeom prst="roundRect">
            <a:avLst>
              <a:gd fmla="val 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 name="Google Shape;19;n"/>
          <p:cNvSpPr/>
          <p:nvPr/>
        </p:nvSpPr>
        <p:spPr>
          <a:xfrm>
            <a:off x="0" y="0"/>
            <a:ext cx="7315200" cy="9601200"/>
          </a:xfrm>
          <a:prstGeom prst="roundRect">
            <a:avLst>
              <a:gd fmla="val 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 name="Google Shape;20;n"/>
          <p:cNvSpPr/>
          <p:nvPr/>
        </p:nvSpPr>
        <p:spPr>
          <a:xfrm>
            <a:off x="0" y="0"/>
            <a:ext cx="7315200" cy="9601200"/>
          </a:xfrm>
          <a:prstGeom prst="roundRect">
            <a:avLst>
              <a:gd fmla="val 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1" name="Google Shape;21;n"/>
          <p:cNvSpPr/>
          <p:nvPr/>
        </p:nvSpPr>
        <p:spPr>
          <a:xfrm>
            <a:off x="0" y="0"/>
            <a:ext cx="7315200" cy="9601200"/>
          </a:xfrm>
          <a:prstGeom prst="roundRect">
            <a:avLst>
              <a:gd fmla="val 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 name="Google Shape;22;n"/>
          <p:cNvSpPr/>
          <p:nvPr/>
        </p:nvSpPr>
        <p:spPr>
          <a:xfrm>
            <a:off x="0" y="0"/>
            <a:ext cx="7315200" cy="9601200"/>
          </a:xfrm>
          <a:prstGeom prst="roundRect">
            <a:avLst>
              <a:gd fmla="val 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 name="Google Shape;23;n"/>
          <p:cNvSpPr/>
          <p:nvPr/>
        </p:nvSpPr>
        <p:spPr>
          <a:xfrm>
            <a:off x="0" y="0"/>
            <a:ext cx="7315200" cy="9601200"/>
          </a:xfrm>
          <a:prstGeom prst="roundRect">
            <a:avLst>
              <a:gd fmla="val 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 name="Google Shape;24;n"/>
          <p:cNvSpPr/>
          <p:nvPr/>
        </p:nvSpPr>
        <p:spPr>
          <a:xfrm>
            <a:off x="0" y="0"/>
            <a:ext cx="7315200" cy="9601200"/>
          </a:xfrm>
          <a:prstGeom prst="roundRect">
            <a:avLst>
              <a:gd fmla="val 5" name="adj"/>
            </a:avLst>
          </a:prstGeom>
          <a:solidFill>
            <a:srgbClr val="FFFFFF"/>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 name="Google Shape;25;n"/>
          <p:cNvSpPr/>
          <p:nvPr/>
        </p:nvSpPr>
        <p:spPr>
          <a:xfrm>
            <a:off x="0" y="0"/>
            <a:ext cx="3159125" cy="469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6" name="Google Shape;26;n"/>
          <p:cNvSpPr/>
          <p:nvPr/>
        </p:nvSpPr>
        <p:spPr>
          <a:xfrm>
            <a:off x="4143375" y="0"/>
            <a:ext cx="3160712" cy="469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7" name="Google Shape;27;n"/>
          <p:cNvSpPr/>
          <p:nvPr>
            <p:ph idx="2" type="sldImg"/>
          </p:nvPr>
        </p:nvSpPr>
        <p:spPr>
          <a:xfrm>
            <a:off x="1260475" y="720725"/>
            <a:ext cx="4760912" cy="3565525"/>
          </a:xfrm>
          <a:custGeom>
            <a:rect b="b" l="l" r="r" t="t"/>
            <a:pathLst>
              <a:path extrusionOk="0" h="120000" w="120000">
                <a:moveTo>
                  <a:pt x="0" y="0"/>
                </a:moveTo>
                <a:lnTo>
                  <a:pt x="120000" y="0"/>
                </a:lnTo>
                <a:lnTo>
                  <a:pt x="120000" y="120000"/>
                </a:lnTo>
                <a:lnTo>
                  <a:pt x="0" y="120000"/>
                </a:lnTo>
                <a:close/>
              </a:path>
            </a:pathLst>
          </a:custGeom>
          <a:solidFill>
            <a:srgbClr val="FFFFFF"/>
          </a:solidFill>
          <a:ln cap="sq" cmpd="sng" w="9525">
            <a:solidFill>
              <a:srgbClr val="000000"/>
            </a:solidFill>
            <a:prstDash val="solid"/>
            <a:miter lim="800000"/>
            <a:headEnd len="sm" w="sm" type="none"/>
            <a:tailEnd len="sm" w="sm" type="none"/>
          </a:ln>
        </p:spPr>
      </p:sp>
      <p:sp>
        <p:nvSpPr>
          <p:cNvPr id="28" name="Google Shape;28;n"/>
          <p:cNvSpPr txBox="1"/>
          <p:nvPr>
            <p:ph idx="1" type="body"/>
          </p:nvPr>
        </p:nvSpPr>
        <p:spPr>
          <a:xfrm>
            <a:off x="731837" y="4560887"/>
            <a:ext cx="5818187" cy="4286250"/>
          </a:xfrm>
          <a:prstGeom prst="rect">
            <a:avLst/>
          </a:prstGeom>
          <a:noFill/>
          <a:ln>
            <a:noFill/>
          </a:ln>
        </p:spPr>
        <p:txBody>
          <a:bodyPr anchorCtr="0" anchor="t" bIns="49300" lIns="95025" spcFirstLastPara="1" rIns="95025" wrap="square" tIns="49300">
            <a:no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29" name="Google Shape;29;n"/>
          <p:cNvSpPr/>
          <p:nvPr/>
        </p:nvSpPr>
        <p:spPr>
          <a:xfrm>
            <a:off x="0" y="9120187"/>
            <a:ext cx="3159125" cy="4699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0" name="Google Shape;30;n"/>
          <p:cNvSpPr txBox="1"/>
          <p:nvPr>
            <p:ph idx="3" type="sldNum"/>
          </p:nvPr>
        </p:nvSpPr>
        <p:spPr>
          <a:xfrm>
            <a:off x="4143375" y="9120187"/>
            <a:ext cx="3135312" cy="446087"/>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1:notes"/>
          <p:cNvSpPr txBox="1"/>
          <p:nvPr/>
        </p:nvSpPr>
        <p:spPr>
          <a:xfrm>
            <a:off x="4143375" y="9120187"/>
            <a:ext cx="3149600" cy="46037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46" name="Google Shape;46;p1:notes"/>
          <p:cNvSpPr txBox="1"/>
          <p:nvPr/>
        </p:nvSpPr>
        <p:spPr>
          <a:xfrm>
            <a:off x="4143375" y="9120187"/>
            <a:ext cx="3155950" cy="46672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47" name="Google Shape;47;p1:notes"/>
          <p:cNvSpPr txBox="1"/>
          <p:nvPr/>
        </p:nvSpPr>
        <p:spPr>
          <a:xfrm>
            <a:off x="4143375" y="9120187"/>
            <a:ext cx="3157537" cy="468312"/>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48" name="Google Shape;48;p1:notes"/>
          <p:cNvSpPr txBox="1"/>
          <p:nvPr/>
        </p:nvSpPr>
        <p:spPr>
          <a:xfrm>
            <a:off x="4143375" y="9120187"/>
            <a:ext cx="3160712" cy="4699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49" name="Google Shape;49;p1: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50" name="Google Shape;50;p1:notes"/>
          <p:cNvSpPr/>
          <p:nvPr/>
        </p:nvSpPr>
        <p:spPr>
          <a:xfrm>
            <a:off x="731837" y="4560887"/>
            <a:ext cx="5842000" cy="43116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51" name="Google Shape;51;p1:notes"/>
          <p:cNvSpPr txBox="1"/>
          <p:nvPr>
            <p:ph idx="1" type="body"/>
          </p:nvPr>
        </p:nvSpPr>
        <p:spPr>
          <a:xfrm>
            <a:off x="731837" y="4560887"/>
            <a:ext cx="5818187" cy="428625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14:notes"/>
          <p:cNvSpPr txBox="1"/>
          <p:nvPr/>
        </p:nvSpPr>
        <p:spPr>
          <a:xfrm>
            <a:off x="4143375" y="9120187"/>
            <a:ext cx="3149600" cy="46037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46" name="Google Shape;146;p14:notes"/>
          <p:cNvSpPr txBox="1"/>
          <p:nvPr/>
        </p:nvSpPr>
        <p:spPr>
          <a:xfrm>
            <a:off x="4143375" y="9120187"/>
            <a:ext cx="3155950" cy="46672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47" name="Google Shape;147;p14:notes"/>
          <p:cNvSpPr txBox="1"/>
          <p:nvPr/>
        </p:nvSpPr>
        <p:spPr>
          <a:xfrm>
            <a:off x="4143375" y="9120187"/>
            <a:ext cx="3157537" cy="468312"/>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48" name="Google Shape;148;p14:notes"/>
          <p:cNvSpPr txBox="1"/>
          <p:nvPr/>
        </p:nvSpPr>
        <p:spPr>
          <a:xfrm>
            <a:off x="4143375" y="9120187"/>
            <a:ext cx="3160712" cy="4699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49" name="Google Shape;149;p14: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50" name="Google Shape;150;p14:notes"/>
          <p:cNvSpPr/>
          <p:nvPr/>
        </p:nvSpPr>
        <p:spPr>
          <a:xfrm>
            <a:off x="731837" y="4560887"/>
            <a:ext cx="5842000" cy="43116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51" name="Google Shape;151;p14:notes"/>
          <p:cNvSpPr txBox="1"/>
          <p:nvPr>
            <p:ph idx="1" type="body"/>
          </p:nvPr>
        </p:nvSpPr>
        <p:spPr>
          <a:xfrm>
            <a:off x="731837" y="4560887"/>
            <a:ext cx="5818187" cy="428625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5:notes"/>
          <p:cNvSpPr txBox="1"/>
          <p:nvPr/>
        </p:nvSpPr>
        <p:spPr>
          <a:xfrm>
            <a:off x="4143375" y="9120187"/>
            <a:ext cx="3149600" cy="46037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58" name="Google Shape;158;p15:notes"/>
          <p:cNvSpPr txBox="1"/>
          <p:nvPr/>
        </p:nvSpPr>
        <p:spPr>
          <a:xfrm>
            <a:off x="4143375" y="9120187"/>
            <a:ext cx="3155950" cy="46672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59" name="Google Shape;159;p15:notes"/>
          <p:cNvSpPr txBox="1"/>
          <p:nvPr/>
        </p:nvSpPr>
        <p:spPr>
          <a:xfrm>
            <a:off x="4143375" y="9120187"/>
            <a:ext cx="3157537" cy="468312"/>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60" name="Google Shape;160;p15:notes"/>
          <p:cNvSpPr txBox="1"/>
          <p:nvPr/>
        </p:nvSpPr>
        <p:spPr>
          <a:xfrm>
            <a:off x="4143375" y="9120187"/>
            <a:ext cx="3160712" cy="4699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61" name="Google Shape;161;p15: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62" name="Google Shape;162;p15:notes"/>
          <p:cNvSpPr/>
          <p:nvPr/>
        </p:nvSpPr>
        <p:spPr>
          <a:xfrm>
            <a:off x="731837" y="4560887"/>
            <a:ext cx="5842000" cy="43116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63" name="Google Shape;163;p15:notes"/>
          <p:cNvSpPr txBox="1"/>
          <p:nvPr>
            <p:ph idx="1" type="body"/>
          </p:nvPr>
        </p:nvSpPr>
        <p:spPr>
          <a:xfrm>
            <a:off x="731837" y="4560887"/>
            <a:ext cx="5818187" cy="428625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3: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70" name="Google Shape;170;p3: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71" name="Google Shape;171;p3: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72" name="Google Shape;172;p3: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73" name="Google Shape;173;p3: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74" name="Google Shape;174;p3: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75" name="Google Shape;175;p3: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4: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80" name="Google Shape;180;p4: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81" name="Google Shape;181;p4: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82" name="Google Shape;182;p4: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83" name="Google Shape;183;p4: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84" name="Google Shape;184;p4: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85" name="Google Shape;185;p4: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5:notes"/>
          <p:cNvSpPr txBox="1"/>
          <p:nvPr/>
        </p:nvSpPr>
        <p:spPr>
          <a:xfrm>
            <a:off x="4143375" y="9120187"/>
            <a:ext cx="3149600" cy="46037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93" name="Google Shape;193;p5:notes"/>
          <p:cNvSpPr txBox="1"/>
          <p:nvPr/>
        </p:nvSpPr>
        <p:spPr>
          <a:xfrm>
            <a:off x="4143375" y="9120187"/>
            <a:ext cx="3155950" cy="46672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94" name="Google Shape;194;p5:notes"/>
          <p:cNvSpPr txBox="1"/>
          <p:nvPr/>
        </p:nvSpPr>
        <p:spPr>
          <a:xfrm>
            <a:off x="4143375" y="9120187"/>
            <a:ext cx="3157537" cy="468312"/>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95" name="Google Shape;195;p5:notes"/>
          <p:cNvSpPr txBox="1"/>
          <p:nvPr/>
        </p:nvSpPr>
        <p:spPr>
          <a:xfrm>
            <a:off x="4143375" y="9120187"/>
            <a:ext cx="3160712" cy="4699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96" name="Google Shape;196;p5: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97" name="Google Shape;197;p5:notes"/>
          <p:cNvSpPr/>
          <p:nvPr/>
        </p:nvSpPr>
        <p:spPr>
          <a:xfrm>
            <a:off x="731837" y="4560887"/>
            <a:ext cx="5842000" cy="43116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98" name="Google Shape;198;p5:notes"/>
          <p:cNvSpPr txBox="1"/>
          <p:nvPr>
            <p:ph idx="1" type="body"/>
          </p:nvPr>
        </p:nvSpPr>
        <p:spPr>
          <a:xfrm>
            <a:off x="731837" y="4560887"/>
            <a:ext cx="5818187" cy="428625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p6:notes"/>
          <p:cNvSpPr txBox="1"/>
          <p:nvPr/>
        </p:nvSpPr>
        <p:spPr>
          <a:xfrm>
            <a:off x="4143375" y="9120187"/>
            <a:ext cx="3149600" cy="46037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04" name="Google Shape;204;p6:notes"/>
          <p:cNvSpPr txBox="1"/>
          <p:nvPr/>
        </p:nvSpPr>
        <p:spPr>
          <a:xfrm>
            <a:off x="4143375" y="9120187"/>
            <a:ext cx="3155950" cy="46672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05" name="Google Shape;205;p6:notes"/>
          <p:cNvSpPr txBox="1"/>
          <p:nvPr/>
        </p:nvSpPr>
        <p:spPr>
          <a:xfrm>
            <a:off x="4143375" y="9120187"/>
            <a:ext cx="3157537" cy="468312"/>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06" name="Google Shape;206;p6:notes"/>
          <p:cNvSpPr txBox="1"/>
          <p:nvPr/>
        </p:nvSpPr>
        <p:spPr>
          <a:xfrm>
            <a:off x="4143375" y="9120187"/>
            <a:ext cx="3160712" cy="4699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07" name="Google Shape;207;p6: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08" name="Google Shape;208;p6:notes"/>
          <p:cNvSpPr/>
          <p:nvPr/>
        </p:nvSpPr>
        <p:spPr>
          <a:xfrm>
            <a:off x="731837" y="4560887"/>
            <a:ext cx="5842000" cy="43116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09" name="Google Shape;209;p6:notes"/>
          <p:cNvSpPr txBox="1"/>
          <p:nvPr>
            <p:ph idx="1" type="body"/>
          </p:nvPr>
        </p:nvSpPr>
        <p:spPr>
          <a:xfrm>
            <a:off x="731837" y="4560887"/>
            <a:ext cx="5818187" cy="428625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7: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16" name="Google Shape;216;p7: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17" name="Google Shape;217;p7: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18" name="Google Shape;218;p7: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19" name="Google Shape;219;p7: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20" name="Google Shape;220;p7: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21" name="Google Shape;221;p7: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8: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28" name="Google Shape;228;p8: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29" name="Google Shape;229;p8: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30" name="Google Shape;230;p8: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31" name="Google Shape;231;p8: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32" name="Google Shape;232;p8: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33" name="Google Shape;233;p8: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9: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38" name="Google Shape;238;p9: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39" name="Google Shape;239;p9: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40" name="Google Shape;240;p9: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41" name="Google Shape;241;p9: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42" name="Google Shape;242;p9: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43" name="Google Shape;243;p9: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10: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51" name="Google Shape;251;p10: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52" name="Google Shape;252;p10: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53" name="Google Shape;253;p10: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54" name="Google Shape;254;p10: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55" name="Google Shape;255;p10: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56" name="Google Shape;256;p10: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2:notes"/>
          <p:cNvSpPr txBox="1"/>
          <p:nvPr/>
        </p:nvSpPr>
        <p:spPr>
          <a:xfrm>
            <a:off x="4143375" y="9120187"/>
            <a:ext cx="3149600" cy="46037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57" name="Google Shape;57;p2:notes"/>
          <p:cNvSpPr txBox="1"/>
          <p:nvPr/>
        </p:nvSpPr>
        <p:spPr>
          <a:xfrm>
            <a:off x="4143375" y="9120187"/>
            <a:ext cx="3155950" cy="46672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58" name="Google Shape;58;p2:notes"/>
          <p:cNvSpPr txBox="1"/>
          <p:nvPr/>
        </p:nvSpPr>
        <p:spPr>
          <a:xfrm>
            <a:off x="4143375" y="9120187"/>
            <a:ext cx="3157537" cy="468312"/>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59" name="Google Shape;59;p2:notes"/>
          <p:cNvSpPr txBox="1"/>
          <p:nvPr/>
        </p:nvSpPr>
        <p:spPr>
          <a:xfrm>
            <a:off x="4143375" y="9120187"/>
            <a:ext cx="3160712" cy="4699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60" name="Google Shape;60;p2: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61" name="Google Shape;61;p2:notes"/>
          <p:cNvSpPr/>
          <p:nvPr/>
        </p:nvSpPr>
        <p:spPr>
          <a:xfrm>
            <a:off x="731837" y="4560887"/>
            <a:ext cx="5842000" cy="43116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62" name="Google Shape;62;p2:notes"/>
          <p:cNvSpPr txBox="1"/>
          <p:nvPr>
            <p:ph idx="1" type="body"/>
          </p:nvPr>
        </p:nvSpPr>
        <p:spPr>
          <a:xfrm>
            <a:off x="731837" y="4560887"/>
            <a:ext cx="5818187" cy="428625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p26:notes"/>
          <p:cNvSpPr txBox="1"/>
          <p:nvPr/>
        </p:nvSpPr>
        <p:spPr>
          <a:xfrm>
            <a:off x="4143375" y="9120187"/>
            <a:ext cx="3149600" cy="46037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65" name="Google Shape;265;p26:notes"/>
          <p:cNvSpPr txBox="1"/>
          <p:nvPr/>
        </p:nvSpPr>
        <p:spPr>
          <a:xfrm>
            <a:off x="4143375" y="9120187"/>
            <a:ext cx="3155950" cy="46672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66" name="Google Shape;266;p26:notes"/>
          <p:cNvSpPr txBox="1"/>
          <p:nvPr/>
        </p:nvSpPr>
        <p:spPr>
          <a:xfrm>
            <a:off x="4143375" y="9120187"/>
            <a:ext cx="3157537" cy="468312"/>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67" name="Google Shape;267;p26:notes"/>
          <p:cNvSpPr txBox="1"/>
          <p:nvPr/>
        </p:nvSpPr>
        <p:spPr>
          <a:xfrm>
            <a:off x="4143375" y="9120187"/>
            <a:ext cx="3160712" cy="4699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268" name="Google Shape;268;p26: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69" name="Google Shape;269;p26:notes"/>
          <p:cNvSpPr/>
          <p:nvPr/>
        </p:nvSpPr>
        <p:spPr>
          <a:xfrm>
            <a:off x="731837" y="4560887"/>
            <a:ext cx="5842000" cy="43116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270" name="Google Shape;270;p26:notes"/>
          <p:cNvSpPr txBox="1"/>
          <p:nvPr>
            <p:ph idx="1" type="body"/>
          </p:nvPr>
        </p:nvSpPr>
        <p:spPr>
          <a:xfrm>
            <a:off x="731837" y="4560887"/>
            <a:ext cx="5818187" cy="428625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16: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68" name="Google Shape;68;p16: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69" name="Google Shape;69;p16: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70" name="Google Shape;70;p16: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71" name="Google Shape;71;p16: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72" name="Google Shape;72;p16: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73" name="Google Shape;73;p16: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p17: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78" name="Google Shape;78;p17: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79" name="Google Shape;79;p17: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80" name="Google Shape;80;p17: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81" name="Google Shape;81;p17: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82" name="Google Shape;82;p17: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83" name="Google Shape;83;p17: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rPr lang="en-US"/>
              <a:t>Enlace directo a internet: puede ser simétrico o asimétrico, dependiendo la relación de ancho de banda de DOWNSTREAM/UPSTREAM.</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solidFill>
                  <a:schemeClr val="dk1"/>
                </a:solidFill>
              </a:rPr>
              <a:t>P2P: Enlace administrado por el proveedor del servicio, sobre el cual garantiza un “nivel de servicio” aunque el mismo no tenga un canal “dedicado”. Se suele ofrecer en dos modalidades: </a:t>
            </a:r>
            <a:endParaRPr>
              <a:solidFill>
                <a:schemeClr val="dk1"/>
              </a:solidFill>
            </a:endParaRPr>
          </a:p>
          <a:p>
            <a:pPr indent="-317500" lvl="0" marL="457200" rtl="0" algn="l">
              <a:lnSpc>
                <a:spcPct val="100000"/>
              </a:lnSpc>
              <a:spcBef>
                <a:spcPts val="0"/>
              </a:spcBef>
              <a:spcAft>
                <a:spcPts val="0"/>
              </a:spcAft>
              <a:buSzPts val="1400"/>
              <a:buChar char="●"/>
            </a:pPr>
            <a:r>
              <a:rPr lang="en-US"/>
              <a:t>RPV: Es un enlace ruteado montado sobre una red de transporte, con encriptación de extremo a extremo.</a:t>
            </a:r>
            <a:endParaRPr/>
          </a:p>
          <a:p>
            <a:pPr indent="-317500" lvl="0" marL="457200" rtl="0" algn="l">
              <a:lnSpc>
                <a:spcPct val="100000"/>
              </a:lnSpc>
              <a:spcBef>
                <a:spcPts val="0"/>
              </a:spcBef>
              <a:spcAft>
                <a:spcPts val="0"/>
              </a:spcAft>
              <a:buSzPts val="1400"/>
              <a:buChar char="●"/>
            </a:pPr>
            <a:r>
              <a:rPr lang="en-US"/>
              <a:t>L2L: Es idéntico al RPV pero sin ruteo. Simula estar conectado al mismo segmento de LAN.</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rPr lang="en-US"/>
              <a:t>P2MP: </a:t>
            </a:r>
            <a:r>
              <a:rPr lang="en-US">
                <a:solidFill>
                  <a:schemeClr val="dk1"/>
                </a:solidFill>
              </a:rPr>
              <a:t>Enlace administrado por el proveedor del servicio, sobre el cual garantiza un “nivel de servicio” aunque el mismo no tenga un canal “dedicado”. Se suele ofrecer para transmisiones de radio y televisión.</a:t>
            </a:r>
            <a:endParaRPr>
              <a:solidFill>
                <a:schemeClr val="dk1"/>
              </a:solidFill>
            </a:endParaRPr>
          </a:p>
          <a:p>
            <a:pPr indent="0" lvl="0" marL="0" rtl="0" algn="l">
              <a:lnSpc>
                <a:spcPct val="100000"/>
              </a:lnSpc>
              <a:spcBef>
                <a:spcPts val="0"/>
              </a:spcBef>
              <a:spcAft>
                <a:spcPts val="0"/>
              </a:spcAft>
              <a:buSzPts val="1400"/>
              <a:buNone/>
            </a:pPr>
            <a:r>
              <a:t/>
            </a:r>
            <a:endParaRPr>
              <a:solidFill>
                <a:schemeClr val="dk1"/>
              </a:solidFill>
            </a:endParaRPr>
          </a:p>
          <a:p>
            <a:pPr indent="0" lvl="0" marL="0" rtl="0" algn="l">
              <a:lnSpc>
                <a:spcPct val="100000"/>
              </a:lnSpc>
              <a:spcBef>
                <a:spcPts val="0"/>
              </a:spcBef>
              <a:spcAft>
                <a:spcPts val="0"/>
              </a:spcAft>
              <a:buSzPts val="1400"/>
              <a:buNone/>
            </a:pPr>
            <a:r>
              <a:rPr lang="en-US">
                <a:solidFill>
                  <a:schemeClr val="dk1"/>
                </a:solidFill>
              </a:rPr>
              <a:t>Fibra Oscura: Es la FO que no se encuentra “iluminada”. La iluminación de la FO depende de la óptica en los extremos de la misma. proveedores de servicios de telecomunicaciones pueden ofrecer dentro de sus propias redes asignar a los clientes distintos “pelos” de FO garantizando un empalme directo de extremo a extremo. La administración de la la “iluminación” se realiza en cada una de las instalaciones del cliente. Garantiza el 100% de la administración del ancho de banda del canal en manos del cliente. Modelos de implementación de éste servicio está prácticamente restringido a los propios proveedores de servicios de telecomunicaciones que comparten la inversión del medio físico y/o a clientes muy exclusivos que justifique su costo mensual vs. la inversión de contar con su propio despliegue de FO.</a:t>
            </a:r>
            <a:endParaRPr>
              <a:solidFill>
                <a:schemeClr val="dk1"/>
              </a:solidFill>
            </a:endParaRPr>
          </a:p>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18: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89" name="Google Shape;89;p18: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90" name="Google Shape;90;p18: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91" name="Google Shape;91;p18: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92" name="Google Shape;92;p18: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93" name="Google Shape;93;p18: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94" name="Google Shape;94;p18: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19: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01" name="Google Shape;101;p19: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02" name="Google Shape;102;p19: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03" name="Google Shape;103;p19: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04" name="Google Shape;104;p19: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05" name="Google Shape;105;p19: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06" name="Google Shape;106;p19: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11: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12" name="Google Shape;112;p11: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13" name="Google Shape;113;p11: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14" name="Google Shape;114;p11: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15" name="Google Shape;115;p11: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16" name="Google Shape;116;p11: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17" name="Google Shape;117;p11: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12:notes"/>
          <p:cNvSpPr txBox="1"/>
          <p:nvPr/>
        </p:nvSpPr>
        <p:spPr>
          <a:xfrm>
            <a:off x="4143375" y="9120187"/>
            <a:ext cx="3149600" cy="46037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22" name="Google Shape;122;p12:notes"/>
          <p:cNvSpPr txBox="1"/>
          <p:nvPr/>
        </p:nvSpPr>
        <p:spPr>
          <a:xfrm>
            <a:off x="4143375" y="9120187"/>
            <a:ext cx="3155950" cy="466725"/>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23" name="Google Shape;123;p12:notes"/>
          <p:cNvSpPr txBox="1"/>
          <p:nvPr/>
        </p:nvSpPr>
        <p:spPr>
          <a:xfrm>
            <a:off x="4143375" y="9120187"/>
            <a:ext cx="3157537" cy="468312"/>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24" name="Google Shape;124;p12:notes"/>
          <p:cNvSpPr txBox="1"/>
          <p:nvPr/>
        </p:nvSpPr>
        <p:spPr>
          <a:xfrm>
            <a:off x="4143375" y="9120187"/>
            <a:ext cx="3160712" cy="4699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25" name="Google Shape;125;p12:notes"/>
          <p:cNvSpPr/>
          <p:nvPr>
            <p:ph idx="2" type="sldImg"/>
          </p:nvPr>
        </p:nvSpPr>
        <p:spPr>
          <a:xfrm>
            <a:off x="1257300" y="720725"/>
            <a:ext cx="4800600" cy="360045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26" name="Google Shape;126;p12:notes"/>
          <p:cNvSpPr/>
          <p:nvPr/>
        </p:nvSpPr>
        <p:spPr>
          <a:xfrm>
            <a:off x="731837" y="4560887"/>
            <a:ext cx="5842000" cy="431165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27" name="Google Shape;127;p12:notes"/>
          <p:cNvSpPr txBox="1"/>
          <p:nvPr>
            <p:ph idx="1" type="body"/>
          </p:nvPr>
        </p:nvSpPr>
        <p:spPr>
          <a:xfrm>
            <a:off x="731837" y="4560887"/>
            <a:ext cx="5818187" cy="428625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3:notes"/>
          <p:cNvSpPr txBox="1"/>
          <p:nvPr/>
        </p:nvSpPr>
        <p:spPr>
          <a:xfrm>
            <a:off x="4143375" y="9120187"/>
            <a:ext cx="3149700" cy="4605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34" name="Google Shape;134;p13:notes"/>
          <p:cNvSpPr txBox="1"/>
          <p:nvPr/>
        </p:nvSpPr>
        <p:spPr>
          <a:xfrm>
            <a:off x="4143375" y="9120187"/>
            <a:ext cx="3156000" cy="466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35" name="Google Shape;135;p13:notes"/>
          <p:cNvSpPr txBox="1"/>
          <p:nvPr/>
        </p:nvSpPr>
        <p:spPr>
          <a:xfrm>
            <a:off x="4143375" y="9120187"/>
            <a:ext cx="3157500" cy="4683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36" name="Google Shape;136;p13:notes"/>
          <p:cNvSpPr txBox="1"/>
          <p:nvPr/>
        </p:nvSpPr>
        <p:spPr>
          <a:xfrm>
            <a:off x="4143375" y="9120187"/>
            <a:ext cx="3160800" cy="469800"/>
          </a:xfrm>
          <a:prstGeom prst="rect">
            <a:avLst/>
          </a:prstGeom>
          <a:noFill/>
          <a:ln>
            <a:noFill/>
          </a:ln>
        </p:spPr>
        <p:txBody>
          <a:bodyPr anchorCtr="0" anchor="b" bIns="49300" lIns="95025" spcFirstLastPara="1" rIns="95025" wrap="square" tIns="49300">
            <a:noAutofit/>
          </a:bodyPr>
          <a:lstStyle/>
          <a:p>
            <a:pPr indent="0" lvl="0" marL="0" marR="0" rtl="0" algn="r">
              <a:lnSpc>
                <a:spcPct val="100000"/>
              </a:lnSpc>
              <a:spcBef>
                <a:spcPts val="0"/>
              </a:spcBef>
              <a:spcAft>
                <a:spcPts val="0"/>
              </a:spcAft>
              <a:buClr>
                <a:srgbClr val="000000"/>
              </a:buClr>
              <a:buSzPts val="1300"/>
              <a:buFont typeface="Calibri"/>
              <a:buNone/>
            </a:pPr>
            <a:fld id="{00000000-1234-1234-1234-123412341234}" type="slidenum">
              <a:rPr b="0" i="0" lang="en-US" sz="1300" u="none" cap="none" strike="noStrike">
                <a:solidFill>
                  <a:srgbClr val="000000"/>
                </a:solidFill>
                <a:latin typeface="Calibri"/>
                <a:ea typeface="Calibri"/>
                <a:cs typeface="Calibri"/>
                <a:sym typeface="Calibri"/>
              </a:rPr>
              <a:t>‹#›</a:t>
            </a:fld>
            <a:endParaRPr b="0" i="0" sz="1400" u="none" cap="none" strike="noStrike">
              <a:solidFill>
                <a:srgbClr val="000000"/>
              </a:solidFill>
              <a:latin typeface="Arial"/>
              <a:ea typeface="Arial"/>
              <a:cs typeface="Arial"/>
              <a:sym typeface="Arial"/>
            </a:endParaRPr>
          </a:p>
        </p:txBody>
      </p:sp>
      <p:sp>
        <p:nvSpPr>
          <p:cNvPr id="137" name="Google Shape;137;p13:notes"/>
          <p:cNvSpPr/>
          <p:nvPr>
            <p:ph idx="2" type="sldImg"/>
          </p:nvPr>
        </p:nvSpPr>
        <p:spPr>
          <a:xfrm>
            <a:off x="1257300" y="720725"/>
            <a:ext cx="4800600" cy="36006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38" name="Google Shape;138;p13:notes"/>
          <p:cNvSpPr/>
          <p:nvPr/>
        </p:nvSpPr>
        <p:spPr>
          <a:xfrm>
            <a:off x="731837" y="4560887"/>
            <a:ext cx="5841900" cy="43116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139" name="Google Shape;139;p13:notes"/>
          <p:cNvSpPr txBox="1"/>
          <p:nvPr>
            <p:ph idx="1" type="body"/>
          </p:nvPr>
        </p:nvSpPr>
        <p:spPr>
          <a:xfrm>
            <a:off x="731837" y="4560887"/>
            <a:ext cx="5818200" cy="4286400"/>
          </a:xfrm>
          <a:prstGeom prst="rect">
            <a:avLst/>
          </a:prstGeom>
          <a:noFill/>
          <a:ln>
            <a:noFill/>
          </a:ln>
        </p:spPr>
        <p:txBody>
          <a:bodyPr anchorCtr="0" anchor="t" bIns="49300" lIns="95025" spcFirstLastPara="1" rIns="95025" wrap="square" tIns="493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0" name="Shape 40"/>
        <p:cNvGrpSpPr/>
        <p:nvPr/>
      </p:nvGrpSpPr>
      <p:grpSpPr>
        <a:xfrm>
          <a:off x="0" y="0"/>
          <a:ext cx="0" cy="0"/>
          <a:chOff x="0" y="0"/>
          <a:chExt cx="0" cy="0"/>
        </a:xfrm>
      </p:grpSpPr>
      <p:sp>
        <p:nvSpPr>
          <p:cNvPr id="41" name="Google Shape;41;p28"/>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9pPr>
          </a:lstStyle>
          <a:p/>
        </p:txBody>
      </p:sp>
      <p:sp>
        <p:nvSpPr>
          <p:cNvPr id="42" name="Google Shape;42;p28"/>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FFFFFF"/>
                </a:solidFill>
                <a:latin typeface="Calibri"/>
                <a:ea typeface="Calibri"/>
                <a:cs typeface="Calibri"/>
                <a:sym typeface="Calibri"/>
              </a:defRPr>
            </a:lvl9pPr>
          </a:lstStyle>
          <a:p/>
        </p:txBody>
      </p:sp>
      <p:sp>
        <p:nvSpPr>
          <p:cNvPr id="43" name="Google Shape;43;p28"/>
          <p:cNvSpPr txBox="1"/>
          <p:nvPr>
            <p:ph idx="12" type="sldNum"/>
          </p:nvPr>
        </p:nvSpPr>
        <p:spPr>
          <a:xfrm>
            <a:off x="6445250" y="6042025"/>
            <a:ext cx="492125" cy="344487"/>
          </a:xfrm>
          <a:prstGeom prst="rect">
            <a:avLst/>
          </a:prstGeom>
          <a:noFill/>
          <a:ln>
            <a:noFill/>
          </a:ln>
        </p:spPr>
        <p:txBody>
          <a:bodyPr anchorCtr="0" anchor="ctr" bIns="46800" lIns="90000" spcFirstLastPara="1" rIns="90000" wrap="square" tIns="46800">
            <a:noAutofit/>
          </a:bodyPr>
          <a:lstStyle>
            <a:lvl1pPr indent="0" lvl="0" marL="0" marR="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1pPr>
            <a:lvl2pPr indent="0" lvl="1" marL="0" marR="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2pPr>
            <a:lvl3pPr indent="0" lvl="2" marL="0" marR="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3pPr>
            <a:lvl4pPr indent="0" lvl="3" marL="0" marR="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4pPr>
            <a:lvl5pPr indent="0" lvl="4" marL="0" marR="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5pPr>
            <a:lvl6pPr indent="0" lvl="5" marL="0" marR="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6pPr>
            <a:lvl7pPr indent="0" lvl="6" marL="0" marR="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7pPr>
            <a:lvl8pPr indent="0" lvl="7" marL="0" marR="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8pPr>
            <a:lvl9pPr indent="0" lvl="8" marL="0" marR="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1" name="Shape 31"/>
        <p:cNvGrpSpPr/>
        <p:nvPr/>
      </p:nvGrpSpPr>
      <p:grpSpPr>
        <a:xfrm>
          <a:off x="0" y="0"/>
          <a:ext cx="0" cy="0"/>
          <a:chOff x="0" y="0"/>
          <a:chExt cx="0" cy="0"/>
        </a:xfrm>
      </p:grpSpPr>
      <p:grpSp>
        <p:nvGrpSpPr>
          <p:cNvPr id="32" name="Google Shape;32;p27"/>
          <p:cNvGrpSpPr/>
          <p:nvPr/>
        </p:nvGrpSpPr>
        <p:grpSpPr>
          <a:xfrm>
            <a:off x="5129213" y="0"/>
            <a:ext cx="4000500" cy="6843712"/>
            <a:chOff x="3231" y="0"/>
            <a:chExt cx="2520" cy="4311"/>
          </a:xfrm>
        </p:grpSpPr>
        <p:cxnSp>
          <p:nvCxnSpPr>
            <p:cNvPr id="33" name="Google Shape;33;p27"/>
            <p:cNvCxnSpPr/>
            <p:nvPr/>
          </p:nvCxnSpPr>
          <p:spPr>
            <a:xfrm flipH="1" rot="10800000">
              <a:off x="3231" y="2611"/>
              <a:ext cx="2520" cy="1700"/>
            </a:xfrm>
            <a:prstGeom prst="straightConnector1">
              <a:avLst/>
            </a:prstGeom>
            <a:noFill/>
            <a:ln cap="rnd" cmpd="sng" w="9525">
              <a:solidFill>
                <a:srgbClr val="D9D9D9"/>
              </a:solidFill>
              <a:prstDash val="solid"/>
              <a:miter lim="800000"/>
              <a:headEnd len="sm" w="sm" type="none"/>
              <a:tailEnd len="sm" w="sm" type="none"/>
            </a:ln>
          </p:spPr>
        </p:cxnSp>
        <p:cxnSp>
          <p:nvCxnSpPr>
            <p:cNvPr id="34" name="Google Shape;34;p27"/>
            <p:cNvCxnSpPr/>
            <p:nvPr/>
          </p:nvCxnSpPr>
          <p:spPr>
            <a:xfrm>
              <a:off x="4436" y="0"/>
              <a:ext cx="755" cy="4298"/>
            </a:xfrm>
            <a:prstGeom prst="straightConnector1">
              <a:avLst/>
            </a:prstGeom>
            <a:noFill/>
            <a:ln cap="rnd" cmpd="sng" w="9525">
              <a:solidFill>
                <a:srgbClr val="BFBFBF"/>
              </a:solidFill>
              <a:prstDash val="solid"/>
              <a:miter lim="800000"/>
              <a:headEnd len="sm" w="sm" type="none"/>
              <a:tailEnd len="sm" w="sm" type="none"/>
            </a:ln>
          </p:spPr>
        </p:cxnSp>
      </p:grpSp>
      <p:sp>
        <p:nvSpPr>
          <p:cNvPr id="35" name="Google Shape;35;p27"/>
          <p:cNvSpPr txBox="1"/>
          <p:nvPr>
            <p:ph type="title"/>
          </p:nvPr>
        </p:nvSpPr>
        <p:spPr>
          <a:xfrm>
            <a:off x="609600" y="609600"/>
            <a:ext cx="6327775" cy="1300162"/>
          </a:xfrm>
          <a:prstGeom prst="rect">
            <a:avLst/>
          </a:prstGeom>
          <a:noFill/>
          <a:ln>
            <a:noFill/>
          </a:ln>
        </p:spPr>
        <p:txBody>
          <a:bodyPr anchorCtr="0" anchor="t" bIns="46800" lIns="90000" spcFirstLastPara="1" rIns="90000" wrap="square" tIns="46800">
            <a:noAutofit/>
          </a:bodyPr>
          <a:lstStyle>
            <a:lvl1pPr lvl="0" marR="0" rtl="0" algn="l">
              <a:lnSpc>
                <a:spcPct val="100000"/>
              </a:lnSpc>
              <a:spcBef>
                <a:spcPts val="0"/>
              </a:spcBef>
              <a:spcAft>
                <a:spcPts val="0"/>
              </a:spcAft>
              <a:buClr>
                <a:srgbClr val="000000"/>
              </a:buClr>
              <a:buSzPts val="1400"/>
              <a:buFont typeface="Arial"/>
              <a:buNone/>
              <a:defRPr b="0" i="0" sz="3600" u="none" cap="none" strike="noStrike">
                <a:solidFill>
                  <a:srgbClr val="E84C22"/>
                </a:solidFill>
                <a:latin typeface="Trebuchet MS"/>
                <a:ea typeface="Trebuchet MS"/>
                <a:cs typeface="Trebuchet MS"/>
                <a:sym typeface="Trebuchet MS"/>
              </a:defRPr>
            </a:lvl1pPr>
            <a:lvl2pPr lvl="1" marR="0" rtl="0" algn="l">
              <a:lnSpc>
                <a:spcPct val="100000"/>
              </a:lnSpc>
              <a:spcBef>
                <a:spcPts val="0"/>
              </a:spcBef>
              <a:spcAft>
                <a:spcPts val="0"/>
              </a:spcAft>
              <a:buClr>
                <a:srgbClr val="000000"/>
              </a:buClr>
              <a:buSzPts val="1400"/>
              <a:buFont typeface="Arial"/>
              <a:buNone/>
              <a:defRPr b="0" i="0" sz="3600" u="none" cap="none" strike="noStrike">
                <a:solidFill>
                  <a:srgbClr val="E84C22"/>
                </a:solidFill>
                <a:latin typeface="Trebuchet MS"/>
                <a:ea typeface="Trebuchet MS"/>
                <a:cs typeface="Trebuchet MS"/>
                <a:sym typeface="Trebuchet MS"/>
              </a:defRPr>
            </a:lvl2pPr>
            <a:lvl3pPr lvl="2" marR="0" rtl="0" algn="l">
              <a:lnSpc>
                <a:spcPct val="100000"/>
              </a:lnSpc>
              <a:spcBef>
                <a:spcPts val="0"/>
              </a:spcBef>
              <a:spcAft>
                <a:spcPts val="0"/>
              </a:spcAft>
              <a:buClr>
                <a:srgbClr val="000000"/>
              </a:buClr>
              <a:buSzPts val="1400"/>
              <a:buFont typeface="Arial"/>
              <a:buNone/>
              <a:defRPr b="0" i="0" sz="3600" u="none" cap="none" strike="noStrike">
                <a:solidFill>
                  <a:srgbClr val="E84C22"/>
                </a:solidFill>
                <a:latin typeface="Trebuchet MS"/>
                <a:ea typeface="Trebuchet MS"/>
                <a:cs typeface="Trebuchet MS"/>
                <a:sym typeface="Trebuchet MS"/>
              </a:defRPr>
            </a:lvl3pPr>
            <a:lvl4pPr lvl="3" marR="0" rtl="0" algn="l">
              <a:lnSpc>
                <a:spcPct val="100000"/>
              </a:lnSpc>
              <a:spcBef>
                <a:spcPts val="0"/>
              </a:spcBef>
              <a:spcAft>
                <a:spcPts val="0"/>
              </a:spcAft>
              <a:buClr>
                <a:srgbClr val="000000"/>
              </a:buClr>
              <a:buSzPts val="1400"/>
              <a:buFont typeface="Arial"/>
              <a:buNone/>
              <a:defRPr b="0" i="0" sz="3600" u="none" cap="none" strike="noStrike">
                <a:solidFill>
                  <a:srgbClr val="E84C22"/>
                </a:solidFill>
                <a:latin typeface="Trebuchet MS"/>
                <a:ea typeface="Trebuchet MS"/>
                <a:cs typeface="Trebuchet MS"/>
                <a:sym typeface="Trebuchet MS"/>
              </a:defRPr>
            </a:lvl4pPr>
            <a:lvl5pPr lvl="4" marR="0" rtl="0" algn="l">
              <a:lnSpc>
                <a:spcPct val="100000"/>
              </a:lnSpc>
              <a:spcBef>
                <a:spcPts val="0"/>
              </a:spcBef>
              <a:spcAft>
                <a:spcPts val="0"/>
              </a:spcAft>
              <a:buClr>
                <a:srgbClr val="000000"/>
              </a:buClr>
              <a:buSzPts val="1400"/>
              <a:buFont typeface="Arial"/>
              <a:buNone/>
              <a:defRPr b="0" i="0" sz="3600" u="none" cap="none" strike="noStrike">
                <a:solidFill>
                  <a:srgbClr val="E84C22"/>
                </a:solidFill>
                <a:latin typeface="Trebuchet MS"/>
                <a:ea typeface="Trebuchet MS"/>
                <a:cs typeface="Trebuchet MS"/>
                <a:sym typeface="Trebuchet MS"/>
              </a:defRPr>
            </a:lvl5pPr>
            <a:lvl6pPr lvl="5" marR="0" rtl="0" algn="l">
              <a:lnSpc>
                <a:spcPct val="100000"/>
              </a:lnSpc>
              <a:spcBef>
                <a:spcPts val="0"/>
              </a:spcBef>
              <a:spcAft>
                <a:spcPts val="0"/>
              </a:spcAft>
              <a:buClr>
                <a:srgbClr val="000000"/>
              </a:buClr>
              <a:buSzPts val="1400"/>
              <a:buFont typeface="Arial"/>
              <a:buNone/>
              <a:defRPr b="0" i="0" sz="3600" u="none" cap="none" strike="noStrike">
                <a:solidFill>
                  <a:srgbClr val="E84C22"/>
                </a:solidFill>
                <a:latin typeface="Trebuchet MS"/>
                <a:ea typeface="Trebuchet MS"/>
                <a:cs typeface="Trebuchet MS"/>
                <a:sym typeface="Trebuchet MS"/>
              </a:defRPr>
            </a:lvl6pPr>
            <a:lvl7pPr lvl="6" marR="0" rtl="0" algn="l">
              <a:lnSpc>
                <a:spcPct val="100000"/>
              </a:lnSpc>
              <a:spcBef>
                <a:spcPts val="0"/>
              </a:spcBef>
              <a:spcAft>
                <a:spcPts val="0"/>
              </a:spcAft>
              <a:buClr>
                <a:srgbClr val="000000"/>
              </a:buClr>
              <a:buSzPts val="1400"/>
              <a:buFont typeface="Arial"/>
              <a:buNone/>
              <a:defRPr b="0" i="0" sz="3600" u="none" cap="none" strike="noStrike">
                <a:solidFill>
                  <a:srgbClr val="E84C22"/>
                </a:solidFill>
                <a:latin typeface="Trebuchet MS"/>
                <a:ea typeface="Trebuchet MS"/>
                <a:cs typeface="Trebuchet MS"/>
                <a:sym typeface="Trebuchet MS"/>
              </a:defRPr>
            </a:lvl7pPr>
            <a:lvl8pPr lvl="7" marR="0" rtl="0" algn="l">
              <a:lnSpc>
                <a:spcPct val="100000"/>
              </a:lnSpc>
              <a:spcBef>
                <a:spcPts val="0"/>
              </a:spcBef>
              <a:spcAft>
                <a:spcPts val="0"/>
              </a:spcAft>
              <a:buClr>
                <a:srgbClr val="000000"/>
              </a:buClr>
              <a:buSzPts val="1400"/>
              <a:buFont typeface="Arial"/>
              <a:buNone/>
              <a:defRPr b="0" i="0" sz="3600" u="none" cap="none" strike="noStrike">
                <a:solidFill>
                  <a:srgbClr val="E84C22"/>
                </a:solidFill>
                <a:latin typeface="Trebuchet MS"/>
                <a:ea typeface="Trebuchet MS"/>
                <a:cs typeface="Trebuchet MS"/>
                <a:sym typeface="Trebuchet MS"/>
              </a:defRPr>
            </a:lvl8pPr>
            <a:lvl9pPr lvl="8" marR="0" rtl="0" algn="l">
              <a:lnSpc>
                <a:spcPct val="100000"/>
              </a:lnSpc>
              <a:spcBef>
                <a:spcPts val="0"/>
              </a:spcBef>
              <a:spcAft>
                <a:spcPts val="0"/>
              </a:spcAft>
              <a:buClr>
                <a:srgbClr val="000000"/>
              </a:buClr>
              <a:buSzPts val="1400"/>
              <a:buFont typeface="Arial"/>
              <a:buNone/>
              <a:defRPr b="0" i="0" sz="3600" u="none" cap="none" strike="noStrike">
                <a:solidFill>
                  <a:srgbClr val="E84C22"/>
                </a:solidFill>
                <a:latin typeface="Trebuchet MS"/>
                <a:ea typeface="Trebuchet MS"/>
                <a:cs typeface="Trebuchet MS"/>
                <a:sym typeface="Trebuchet MS"/>
              </a:defRPr>
            </a:lvl9pPr>
          </a:lstStyle>
          <a:p/>
        </p:txBody>
      </p:sp>
      <p:sp>
        <p:nvSpPr>
          <p:cNvPr id="36" name="Google Shape;36;p27"/>
          <p:cNvSpPr txBox="1"/>
          <p:nvPr>
            <p:ph idx="1" type="body"/>
          </p:nvPr>
        </p:nvSpPr>
        <p:spPr>
          <a:xfrm>
            <a:off x="609600" y="2160587"/>
            <a:ext cx="6327775" cy="3860800"/>
          </a:xfrm>
          <a:prstGeom prst="rect">
            <a:avLst/>
          </a:prstGeom>
          <a:noFill/>
          <a:ln>
            <a:noFill/>
          </a:ln>
        </p:spPr>
        <p:txBody>
          <a:bodyPr anchorCtr="0" anchor="t" bIns="46800" lIns="90000" spcFirstLastPara="1" rIns="90000" wrap="square" tIns="46800">
            <a:noAutofit/>
          </a:bodyPr>
          <a:lstStyle>
            <a:lvl1pPr indent="-228600" lvl="0" marL="457200" marR="0" rtl="0" algn="l">
              <a:lnSpc>
                <a:spcPct val="100000"/>
              </a:lnSpc>
              <a:spcBef>
                <a:spcPts val="1000"/>
              </a:spcBef>
              <a:spcAft>
                <a:spcPts val="0"/>
              </a:spcAft>
              <a:buClr>
                <a:srgbClr val="000000"/>
              </a:buClr>
              <a:buSzPts val="1400"/>
              <a:buFont typeface="Arial"/>
              <a:buNone/>
              <a:defRPr b="0" i="0" sz="1800" u="none" cap="none" strike="noStrike">
                <a:solidFill>
                  <a:srgbClr val="404040"/>
                </a:solidFill>
                <a:latin typeface="Trebuchet MS"/>
                <a:ea typeface="Trebuchet MS"/>
                <a:cs typeface="Trebuchet MS"/>
                <a:sym typeface="Trebuchet MS"/>
              </a:defRPr>
            </a:lvl1pPr>
            <a:lvl2pPr indent="-228600" lvl="1" marL="914400" marR="0" rtl="0" algn="l">
              <a:lnSpc>
                <a:spcPct val="100000"/>
              </a:lnSpc>
              <a:spcBef>
                <a:spcPts val="1000"/>
              </a:spcBef>
              <a:spcAft>
                <a:spcPts val="0"/>
              </a:spcAft>
              <a:buClr>
                <a:srgbClr val="000000"/>
              </a:buClr>
              <a:buSzPts val="1400"/>
              <a:buFont typeface="Arial"/>
              <a:buNone/>
              <a:defRPr b="0" i="0" sz="1600" u="none" cap="none" strike="noStrike">
                <a:solidFill>
                  <a:srgbClr val="404040"/>
                </a:solidFill>
                <a:latin typeface="Trebuchet MS"/>
                <a:ea typeface="Trebuchet MS"/>
                <a:cs typeface="Trebuchet MS"/>
                <a:sym typeface="Trebuchet MS"/>
              </a:defRPr>
            </a:lvl2pPr>
            <a:lvl3pPr indent="-228600" lvl="2" marL="1371600" marR="0" rtl="0" algn="l">
              <a:lnSpc>
                <a:spcPct val="100000"/>
              </a:lnSpc>
              <a:spcBef>
                <a:spcPts val="1000"/>
              </a:spcBef>
              <a:spcAft>
                <a:spcPts val="0"/>
              </a:spcAft>
              <a:buClr>
                <a:srgbClr val="000000"/>
              </a:buClr>
              <a:buSzPts val="1400"/>
              <a:buFont typeface="Arial"/>
              <a:buNone/>
              <a:defRPr b="0" i="0" sz="1400" u="none" cap="none" strike="noStrike">
                <a:solidFill>
                  <a:srgbClr val="404040"/>
                </a:solidFill>
                <a:latin typeface="Trebuchet MS"/>
                <a:ea typeface="Trebuchet MS"/>
                <a:cs typeface="Trebuchet MS"/>
                <a:sym typeface="Trebuchet MS"/>
              </a:defRPr>
            </a:lvl3pPr>
            <a:lvl4pPr indent="-228600" lvl="3" marL="1828800" marR="0" rtl="0" algn="l">
              <a:lnSpc>
                <a:spcPct val="100000"/>
              </a:lnSpc>
              <a:spcBef>
                <a:spcPts val="1000"/>
              </a:spcBef>
              <a:spcAft>
                <a:spcPts val="0"/>
              </a:spcAft>
              <a:buClr>
                <a:srgbClr val="000000"/>
              </a:buClr>
              <a:buSzPts val="1400"/>
              <a:buFont typeface="Arial"/>
              <a:buNone/>
              <a:defRPr b="0" i="0" sz="1200" u="none" cap="none" strike="noStrike">
                <a:solidFill>
                  <a:srgbClr val="404040"/>
                </a:solidFill>
                <a:latin typeface="Trebuchet MS"/>
                <a:ea typeface="Trebuchet MS"/>
                <a:cs typeface="Trebuchet MS"/>
                <a:sym typeface="Trebuchet MS"/>
              </a:defRPr>
            </a:lvl4pPr>
            <a:lvl5pPr indent="-228600" lvl="4" marL="2286000" marR="0" rtl="0" algn="l">
              <a:lnSpc>
                <a:spcPct val="100000"/>
              </a:lnSpc>
              <a:spcBef>
                <a:spcPts val="1000"/>
              </a:spcBef>
              <a:spcAft>
                <a:spcPts val="0"/>
              </a:spcAft>
              <a:buClr>
                <a:srgbClr val="000000"/>
              </a:buClr>
              <a:buSzPts val="1400"/>
              <a:buFont typeface="Arial"/>
              <a:buNone/>
              <a:defRPr b="0" i="0" sz="1200" u="none" cap="none" strike="noStrike">
                <a:solidFill>
                  <a:srgbClr val="404040"/>
                </a:solidFill>
                <a:latin typeface="Trebuchet MS"/>
                <a:ea typeface="Trebuchet MS"/>
                <a:cs typeface="Trebuchet MS"/>
                <a:sym typeface="Trebuchet MS"/>
              </a:defRPr>
            </a:lvl5pPr>
            <a:lvl6pPr indent="-228600" lvl="5" marL="2743200" marR="0" rtl="0" algn="l">
              <a:lnSpc>
                <a:spcPct val="100000"/>
              </a:lnSpc>
              <a:spcBef>
                <a:spcPts val="1000"/>
              </a:spcBef>
              <a:spcAft>
                <a:spcPts val="0"/>
              </a:spcAft>
              <a:buClr>
                <a:srgbClr val="000000"/>
              </a:buClr>
              <a:buSzPts val="1400"/>
              <a:buFont typeface="Arial"/>
              <a:buNone/>
              <a:defRPr b="0" i="0" sz="1200" u="none" cap="none" strike="noStrike">
                <a:solidFill>
                  <a:srgbClr val="404040"/>
                </a:solidFill>
                <a:latin typeface="Trebuchet MS"/>
                <a:ea typeface="Trebuchet MS"/>
                <a:cs typeface="Trebuchet MS"/>
                <a:sym typeface="Trebuchet MS"/>
              </a:defRPr>
            </a:lvl6pPr>
            <a:lvl7pPr indent="-228600" lvl="6" marL="3200400" marR="0" rtl="0" algn="l">
              <a:lnSpc>
                <a:spcPct val="100000"/>
              </a:lnSpc>
              <a:spcBef>
                <a:spcPts val="1000"/>
              </a:spcBef>
              <a:spcAft>
                <a:spcPts val="0"/>
              </a:spcAft>
              <a:buClr>
                <a:srgbClr val="000000"/>
              </a:buClr>
              <a:buSzPts val="1400"/>
              <a:buFont typeface="Arial"/>
              <a:buNone/>
              <a:defRPr b="0" i="0" sz="1200" u="none" cap="none" strike="noStrike">
                <a:solidFill>
                  <a:srgbClr val="404040"/>
                </a:solidFill>
                <a:latin typeface="Trebuchet MS"/>
                <a:ea typeface="Trebuchet MS"/>
                <a:cs typeface="Trebuchet MS"/>
                <a:sym typeface="Trebuchet MS"/>
              </a:defRPr>
            </a:lvl7pPr>
            <a:lvl8pPr indent="-228600" lvl="7" marL="3657600" marR="0" rtl="0" algn="l">
              <a:lnSpc>
                <a:spcPct val="100000"/>
              </a:lnSpc>
              <a:spcBef>
                <a:spcPts val="1000"/>
              </a:spcBef>
              <a:spcAft>
                <a:spcPts val="0"/>
              </a:spcAft>
              <a:buClr>
                <a:srgbClr val="000000"/>
              </a:buClr>
              <a:buSzPts val="1400"/>
              <a:buFont typeface="Arial"/>
              <a:buNone/>
              <a:defRPr b="0" i="0" sz="1200" u="none" cap="none" strike="noStrike">
                <a:solidFill>
                  <a:srgbClr val="404040"/>
                </a:solidFill>
                <a:latin typeface="Trebuchet MS"/>
                <a:ea typeface="Trebuchet MS"/>
                <a:cs typeface="Trebuchet MS"/>
                <a:sym typeface="Trebuchet MS"/>
              </a:defRPr>
            </a:lvl8pPr>
            <a:lvl9pPr indent="-228600" lvl="8" marL="4114800" marR="0" rtl="0" algn="l">
              <a:lnSpc>
                <a:spcPct val="100000"/>
              </a:lnSpc>
              <a:spcBef>
                <a:spcPts val="1000"/>
              </a:spcBef>
              <a:spcAft>
                <a:spcPts val="0"/>
              </a:spcAft>
              <a:buClr>
                <a:srgbClr val="000000"/>
              </a:buClr>
              <a:buSzPts val="1400"/>
              <a:buFont typeface="Arial"/>
              <a:buNone/>
              <a:defRPr b="0" i="0" sz="1200" u="none" cap="none" strike="noStrike">
                <a:solidFill>
                  <a:srgbClr val="404040"/>
                </a:solidFill>
                <a:latin typeface="Trebuchet MS"/>
                <a:ea typeface="Trebuchet MS"/>
                <a:cs typeface="Trebuchet MS"/>
                <a:sym typeface="Trebuchet MS"/>
              </a:defRPr>
            </a:lvl9pPr>
          </a:lstStyle>
          <a:p/>
        </p:txBody>
      </p:sp>
      <p:sp>
        <p:nvSpPr>
          <p:cNvPr id="37" name="Google Shape;37;p27"/>
          <p:cNvSpPr/>
          <p:nvPr/>
        </p:nvSpPr>
        <p:spPr>
          <a:xfrm>
            <a:off x="5405437" y="6042025"/>
            <a:ext cx="677862" cy="35877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8" name="Google Shape;38;p27"/>
          <p:cNvSpPr/>
          <p:nvPr/>
        </p:nvSpPr>
        <p:spPr>
          <a:xfrm>
            <a:off x="609600" y="6042025"/>
            <a:ext cx="4622800" cy="3651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alibri"/>
              <a:ea typeface="Calibri"/>
              <a:cs typeface="Calibri"/>
              <a:sym typeface="Calibri"/>
            </a:endParaRPr>
          </a:p>
        </p:txBody>
      </p:sp>
      <p:sp>
        <p:nvSpPr>
          <p:cNvPr id="39" name="Google Shape;39;p27"/>
          <p:cNvSpPr txBox="1"/>
          <p:nvPr>
            <p:ph idx="12" type="sldNum"/>
          </p:nvPr>
        </p:nvSpPr>
        <p:spPr>
          <a:xfrm>
            <a:off x="6445250" y="6042025"/>
            <a:ext cx="492125" cy="344487"/>
          </a:xfrm>
          <a:prstGeom prst="rect">
            <a:avLst/>
          </a:prstGeom>
          <a:noFill/>
          <a:ln>
            <a:noFill/>
          </a:ln>
        </p:spPr>
        <p:txBody>
          <a:bodyPr anchorCtr="0" anchor="ctr" bIns="46800" lIns="90000" spcFirstLastPara="1" rIns="90000" wrap="square" tIns="46800">
            <a:noAutofit/>
          </a:bodyPr>
          <a:lstStyle>
            <a:lvl1pPr indent="0" lvl="0" marL="0" marR="0" rtl="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1pPr>
            <a:lvl2pPr indent="0" lvl="1" marL="0" marR="0" rtl="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2pPr>
            <a:lvl3pPr indent="0" lvl="2" marL="0" marR="0" rtl="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3pPr>
            <a:lvl4pPr indent="0" lvl="3" marL="0" marR="0" rtl="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4pPr>
            <a:lvl5pPr indent="0" lvl="4" marL="0" marR="0" rtl="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5pPr>
            <a:lvl6pPr indent="0" lvl="5" marL="0" marR="0" rtl="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6pPr>
            <a:lvl7pPr indent="0" lvl="6" marL="0" marR="0" rtl="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7pPr>
            <a:lvl8pPr indent="0" lvl="7" marL="0" marR="0" rtl="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8pPr>
            <a:lvl9pPr indent="0" lvl="8" marL="0" marR="0" rtl="0" algn="l">
              <a:lnSpc>
                <a:spcPct val="100000"/>
              </a:lnSpc>
              <a:spcBef>
                <a:spcPts val="0"/>
              </a:spcBef>
              <a:spcAft>
                <a:spcPts val="0"/>
              </a:spcAft>
              <a:buClr>
                <a:srgbClr val="FFFFFF"/>
              </a:buClr>
              <a:buSzPts val="1800"/>
              <a:buFont typeface="Calibri"/>
              <a:buNone/>
              <a:defRPr b="0" i="0" sz="1800" u="none" cap="none" strike="noStrike">
                <a:solidFill>
                  <a:srgbClr val="FFFFFF"/>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 Id="rId4" Type="http://schemas.openxmlformats.org/officeDocument/2006/relationships/image" Target="../media/image9.jpg"/><Relationship Id="rId5"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 name="Shape 52"/>
        <p:cNvGrpSpPr/>
        <p:nvPr/>
      </p:nvGrpSpPr>
      <p:grpSpPr>
        <a:xfrm>
          <a:off x="0" y="0"/>
          <a:ext cx="0" cy="0"/>
          <a:chOff x="0" y="0"/>
          <a:chExt cx="0" cy="0"/>
        </a:xfrm>
      </p:grpSpPr>
      <p:sp>
        <p:nvSpPr>
          <p:cNvPr id="53" name="Google Shape;53;p1"/>
          <p:cNvSpPr txBox="1"/>
          <p:nvPr/>
        </p:nvSpPr>
        <p:spPr>
          <a:xfrm>
            <a:off x="7925" y="1989125"/>
            <a:ext cx="6716400" cy="3311400"/>
          </a:xfrm>
          <a:prstGeom prst="rect">
            <a:avLst/>
          </a:pr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Clr>
                <a:srgbClr val="E84C22"/>
              </a:buClr>
              <a:buSzPts val="5400"/>
              <a:buFont typeface="Trebuchet MS"/>
              <a:buNone/>
            </a:pPr>
            <a:r>
              <a:rPr b="0" i="0" lang="en-US" sz="5400" u="none" cap="none" strike="noStrike">
                <a:solidFill>
                  <a:srgbClr val="E84C22"/>
                </a:solidFill>
                <a:latin typeface="Trebuchet MS"/>
                <a:ea typeface="Trebuchet MS"/>
                <a:cs typeface="Trebuchet MS"/>
                <a:sym typeface="Trebuchet MS"/>
              </a:rPr>
              <a:t>Redes de datos</a:t>
            </a:r>
            <a:endParaRPr b="0" i="0" sz="1400" u="none" cap="none" strike="noStrike">
              <a:solidFill>
                <a:srgbClr val="000000"/>
              </a:solidFill>
              <a:latin typeface="Arial"/>
              <a:ea typeface="Arial"/>
              <a:cs typeface="Arial"/>
              <a:sym typeface="Arial"/>
            </a:endParaRPr>
          </a:p>
        </p:txBody>
      </p:sp>
      <p:sp>
        <p:nvSpPr>
          <p:cNvPr id="54" name="Google Shape;54;p1"/>
          <p:cNvSpPr txBox="1"/>
          <p:nvPr/>
        </p:nvSpPr>
        <p:spPr>
          <a:xfrm>
            <a:off x="836600" y="6102675"/>
            <a:ext cx="6063600" cy="514200"/>
          </a:xfrm>
          <a:prstGeom prst="rect">
            <a:avLst/>
          </a:prstGeom>
          <a:noFill/>
          <a:ln>
            <a:noFill/>
          </a:ln>
        </p:spPr>
        <p:txBody>
          <a:bodyPr anchorCtr="0" anchor="t" bIns="46800" lIns="90000" spcFirstLastPara="1" rIns="90000" wrap="square" tIns="46800">
            <a:noAutofit/>
          </a:bodyPr>
          <a:lstStyle/>
          <a:p>
            <a:pPr indent="0" lvl="0" marL="0" marR="0" rtl="0" algn="r">
              <a:lnSpc>
                <a:spcPct val="100000"/>
              </a:lnSpc>
              <a:spcBef>
                <a:spcPts val="0"/>
              </a:spcBef>
              <a:spcAft>
                <a:spcPts val="0"/>
              </a:spcAft>
              <a:buClr>
                <a:srgbClr val="7F7F7F"/>
              </a:buClr>
              <a:buSzPts val="1800"/>
              <a:buFont typeface="Trebuchet MS"/>
              <a:buNone/>
            </a:pPr>
            <a:r>
              <a:rPr b="0" i="0" lang="en-US" sz="1800" u="none" cap="none" strike="noStrike">
                <a:solidFill>
                  <a:srgbClr val="7F7F7F"/>
                </a:solidFill>
                <a:latin typeface="Trebuchet MS"/>
                <a:ea typeface="Trebuchet MS"/>
                <a:cs typeface="Trebuchet MS"/>
                <a:sym typeface="Trebuchet MS"/>
              </a:rPr>
              <a:t>ADR – UTN - FRBA - 2020</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14"/>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Enlace por radiofrecuencia</a:t>
            </a:r>
            <a:endParaRPr b="0" i="0" sz="1400" u="none" cap="none" strike="noStrike">
              <a:solidFill>
                <a:srgbClr val="000000"/>
              </a:solidFill>
              <a:latin typeface="Arial"/>
              <a:ea typeface="Arial"/>
              <a:cs typeface="Arial"/>
              <a:sym typeface="Arial"/>
            </a:endParaRPr>
          </a:p>
        </p:txBody>
      </p:sp>
      <p:sp>
        <p:nvSpPr>
          <p:cNvPr id="154" name="Google Shape;154;p14"/>
          <p:cNvSpPr txBox="1"/>
          <p:nvPr/>
        </p:nvSpPr>
        <p:spPr>
          <a:xfrm>
            <a:off x="439737" y="936625"/>
            <a:ext cx="7192962" cy="19431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rPr b="0" i="0" lang="en-US" sz="2400" u="none" cap="none" strike="noStrike">
                <a:solidFill>
                  <a:srgbClr val="000000"/>
                </a:solidFill>
                <a:latin typeface="Trebuchet MS"/>
                <a:ea typeface="Trebuchet MS"/>
                <a:cs typeface="Trebuchet MS"/>
                <a:sym typeface="Trebuchet MS"/>
              </a:rPr>
              <a:t>Permite unir dos puntos con línea de vista distantes a muchos kilómetros, es económico y de bajo mantenimiento, pero no está libre de las inclemencias climáticas...</a:t>
            </a:r>
            <a:endParaRPr b="0" i="0" sz="1400" u="none" cap="none" strike="noStrike">
              <a:solidFill>
                <a:srgbClr val="000000"/>
              </a:solidFill>
              <a:latin typeface="Arial"/>
              <a:ea typeface="Arial"/>
              <a:cs typeface="Arial"/>
              <a:sym typeface="Arial"/>
            </a:endParaRPr>
          </a:p>
        </p:txBody>
      </p:sp>
      <p:pic>
        <p:nvPicPr>
          <p:cNvPr id="155" name="Google Shape;155;p14"/>
          <p:cNvPicPr preferRelativeResize="0"/>
          <p:nvPr/>
        </p:nvPicPr>
        <p:blipFill rotWithShape="1">
          <a:blip r:embed="rId4">
            <a:alphaModFix/>
          </a:blip>
          <a:srcRect b="0" l="0" r="0" t="0"/>
          <a:stretch/>
        </p:blipFill>
        <p:spPr>
          <a:xfrm>
            <a:off x="514350" y="2506662"/>
            <a:ext cx="6542087" cy="418941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4" name="Shape 164"/>
        <p:cNvGrpSpPr/>
        <p:nvPr/>
      </p:nvGrpSpPr>
      <p:grpSpPr>
        <a:xfrm>
          <a:off x="0" y="0"/>
          <a:ext cx="0" cy="0"/>
          <a:chOff x="0" y="0"/>
          <a:chExt cx="0" cy="0"/>
        </a:xfrm>
      </p:grpSpPr>
      <p:sp>
        <p:nvSpPr>
          <p:cNvPr id="165" name="Google Shape;165;p15"/>
          <p:cNvSpPr txBox="1"/>
          <p:nvPr/>
        </p:nvSpPr>
        <p:spPr>
          <a:xfrm>
            <a:off x="431800" y="1008062"/>
            <a:ext cx="6419850" cy="15113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rPr b="0" i="0" lang="en-US" sz="2400" u="none" cap="none" strike="noStrike">
                <a:solidFill>
                  <a:srgbClr val="000000"/>
                </a:solidFill>
                <a:latin typeface="Trebuchet MS"/>
                <a:ea typeface="Trebuchet MS"/>
                <a:cs typeface="Trebuchet MS"/>
                <a:sym typeface="Trebuchet MS"/>
              </a:rPr>
              <a:t>Llega a prácticamente a cualquier locación y tiene un despliegue rápido, pero no está libre de las inclemencias climáticas...</a:t>
            </a:r>
            <a:endParaRPr b="0" i="0" sz="1400" u="none" cap="none" strike="noStrike">
              <a:solidFill>
                <a:srgbClr val="000000"/>
              </a:solidFill>
              <a:latin typeface="Arial"/>
              <a:ea typeface="Arial"/>
              <a:cs typeface="Arial"/>
              <a:sym typeface="Arial"/>
            </a:endParaRPr>
          </a:p>
        </p:txBody>
      </p:sp>
      <p:sp>
        <p:nvSpPr>
          <p:cNvPr id="166" name="Google Shape;166;p15"/>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Enlace Satelital</a:t>
            </a:r>
            <a:endParaRPr b="0" i="0" sz="1400" u="none" cap="none" strike="noStrike">
              <a:solidFill>
                <a:srgbClr val="000000"/>
              </a:solidFill>
              <a:latin typeface="Arial"/>
              <a:ea typeface="Arial"/>
              <a:cs typeface="Arial"/>
              <a:sym typeface="Arial"/>
            </a:endParaRPr>
          </a:p>
        </p:txBody>
      </p:sp>
      <p:pic>
        <p:nvPicPr>
          <p:cNvPr id="167" name="Google Shape;167;p15"/>
          <p:cNvPicPr preferRelativeResize="0"/>
          <p:nvPr/>
        </p:nvPicPr>
        <p:blipFill rotWithShape="1">
          <a:blip r:embed="rId4">
            <a:alphaModFix/>
          </a:blip>
          <a:srcRect b="0" l="0" r="0" t="0"/>
          <a:stretch/>
        </p:blipFill>
        <p:spPr>
          <a:xfrm>
            <a:off x="1029300" y="2848295"/>
            <a:ext cx="4666401" cy="3446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6" name="Shape 176"/>
        <p:cNvGrpSpPr/>
        <p:nvPr/>
      </p:nvGrpSpPr>
      <p:grpSpPr>
        <a:xfrm>
          <a:off x="0" y="0"/>
          <a:ext cx="0" cy="0"/>
          <a:chOff x="0" y="0"/>
          <a:chExt cx="0" cy="0"/>
        </a:xfrm>
      </p:grpSpPr>
      <p:sp>
        <p:nvSpPr>
          <p:cNvPr id="177" name="Google Shape;177;p3"/>
          <p:cNvSpPr txBox="1"/>
          <p:nvPr/>
        </p:nvSpPr>
        <p:spPr>
          <a:xfrm>
            <a:off x="457200" y="1215425"/>
            <a:ext cx="6525300" cy="43728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ALTA DISPONIBILIDAD EN REDES DE DATOS LAN</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6" name="Shape 186"/>
        <p:cNvGrpSpPr/>
        <p:nvPr/>
      </p:nvGrpSpPr>
      <p:grpSpPr>
        <a:xfrm>
          <a:off x="0" y="0"/>
          <a:ext cx="0" cy="0"/>
          <a:chOff x="0" y="0"/>
          <a:chExt cx="0" cy="0"/>
        </a:xfrm>
      </p:grpSpPr>
      <p:sp>
        <p:nvSpPr>
          <p:cNvPr id="187" name="Google Shape;187;p4"/>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ALTA DISPONIBILIDAD</a:t>
            </a:r>
            <a:endParaRPr b="0" i="0" sz="1400" u="none" cap="none" strike="noStrike">
              <a:solidFill>
                <a:srgbClr val="000000"/>
              </a:solidFill>
              <a:latin typeface="Arial"/>
              <a:ea typeface="Arial"/>
              <a:cs typeface="Arial"/>
              <a:sym typeface="Arial"/>
            </a:endParaRPr>
          </a:p>
        </p:txBody>
      </p:sp>
      <p:sp>
        <p:nvSpPr>
          <p:cNvPr id="188" name="Google Shape;188;p4"/>
          <p:cNvSpPr txBox="1"/>
          <p:nvPr/>
        </p:nvSpPr>
        <p:spPr>
          <a:xfrm>
            <a:off x="457200" y="1014500"/>
            <a:ext cx="6810600" cy="4725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rPr b="0" i="0" lang="en-US" sz="2400" u="none" cap="none" strike="noStrike">
                <a:solidFill>
                  <a:srgbClr val="E84C22"/>
                </a:solidFill>
                <a:latin typeface="Trebuchet MS"/>
                <a:ea typeface="Trebuchet MS"/>
                <a:cs typeface="Trebuchet MS"/>
                <a:sym typeface="Trebuchet MS"/>
              </a:rPr>
              <a:t>MODELOS DE DISTRIBUCIÓN INTERNA</a:t>
            </a:r>
            <a:endParaRPr b="0" i="0" sz="1400" u="none" cap="none" strike="noStrike">
              <a:solidFill>
                <a:srgbClr val="000000"/>
              </a:solidFill>
              <a:latin typeface="Arial"/>
              <a:ea typeface="Arial"/>
              <a:cs typeface="Arial"/>
              <a:sym typeface="Arial"/>
            </a:endParaRPr>
          </a:p>
        </p:txBody>
      </p:sp>
      <p:pic>
        <p:nvPicPr>
          <p:cNvPr id="189" name="Google Shape;189;p4"/>
          <p:cNvPicPr preferRelativeResize="0"/>
          <p:nvPr/>
        </p:nvPicPr>
        <p:blipFill rotWithShape="1">
          <a:blip r:embed="rId4">
            <a:alphaModFix/>
          </a:blip>
          <a:srcRect b="0" l="0" r="0" t="0"/>
          <a:stretch/>
        </p:blipFill>
        <p:spPr>
          <a:xfrm>
            <a:off x="152400" y="1943237"/>
            <a:ext cx="8839201" cy="3262908"/>
          </a:xfrm>
          <a:prstGeom prst="rect">
            <a:avLst/>
          </a:prstGeom>
          <a:noFill/>
          <a:ln>
            <a:noFill/>
          </a:ln>
        </p:spPr>
      </p:pic>
      <p:sp>
        <p:nvSpPr>
          <p:cNvPr id="190" name="Google Shape;190;p4"/>
          <p:cNvSpPr txBox="1"/>
          <p:nvPr/>
        </p:nvSpPr>
        <p:spPr>
          <a:xfrm>
            <a:off x="621925" y="4837672"/>
            <a:ext cx="6930900" cy="19185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t/>
            </a:r>
            <a:endParaRPr b="0" i="0" sz="2400" u="none" cap="none" strike="noStrike">
              <a:solidFill>
                <a:srgbClr val="000000"/>
              </a:solidFill>
              <a:latin typeface="Trebuchet MS"/>
              <a:ea typeface="Trebuchet MS"/>
              <a:cs typeface="Trebuchet MS"/>
              <a:sym typeface="Trebuchet MS"/>
            </a:endParaRPr>
          </a:p>
          <a:p>
            <a:pPr indent="0" lvl="0" marL="0" marR="0" rtl="0" algn="l">
              <a:lnSpc>
                <a:spcPct val="100000"/>
              </a:lnSpc>
              <a:spcBef>
                <a:spcPts val="0"/>
              </a:spcBef>
              <a:spcAft>
                <a:spcPts val="0"/>
              </a:spcAft>
              <a:buClr>
                <a:srgbClr val="E84C22"/>
              </a:buClr>
              <a:buSzPts val="2400"/>
              <a:buFont typeface="Trebuchet MS"/>
              <a:buNone/>
            </a:pPr>
            <a:r>
              <a:t/>
            </a:r>
            <a:endParaRPr b="0" i="0" sz="2400" u="none" cap="none" strike="noStrike">
              <a:solidFill>
                <a:srgbClr val="000000"/>
              </a:solidFill>
              <a:latin typeface="Trebuchet MS"/>
              <a:ea typeface="Trebuchet MS"/>
              <a:cs typeface="Trebuchet MS"/>
              <a:sym typeface="Trebuchet MS"/>
            </a:endParaRPr>
          </a:p>
          <a:p>
            <a:pPr indent="0" lvl="0" marL="0" marR="0" rtl="0" algn="l">
              <a:lnSpc>
                <a:spcPct val="100000"/>
              </a:lnSpc>
              <a:spcBef>
                <a:spcPts val="0"/>
              </a:spcBef>
              <a:spcAft>
                <a:spcPts val="0"/>
              </a:spcAft>
              <a:buClr>
                <a:srgbClr val="E84C22"/>
              </a:buClr>
              <a:buSzPts val="2400"/>
              <a:buFont typeface="Trebuchet MS"/>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9" name="Shape 199"/>
        <p:cNvGrpSpPr/>
        <p:nvPr/>
      </p:nvGrpSpPr>
      <p:grpSpPr>
        <a:xfrm>
          <a:off x="0" y="0"/>
          <a:ext cx="0" cy="0"/>
          <a:chOff x="0" y="0"/>
          <a:chExt cx="0" cy="0"/>
        </a:xfrm>
      </p:grpSpPr>
      <p:sp>
        <p:nvSpPr>
          <p:cNvPr id="200" name="Google Shape;200;p5"/>
          <p:cNvSpPr txBox="1"/>
          <p:nvPr/>
        </p:nvSpPr>
        <p:spPr>
          <a:xfrm>
            <a:off x="360350" y="1487025"/>
            <a:ext cx="7199400" cy="5201100"/>
          </a:xfrm>
          <a:prstGeom prst="rect">
            <a:avLst/>
          </a:prstGeom>
          <a:noFill/>
          <a:ln>
            <a:noFill/>
          </a:ln>
        </p:spPr>
        <p:txBody>
          <a:bodyPr anchorCtr="0" anchor="t" bIns="46800" lIns="90000" spcFirstLastPara="1" rIns="90000" wrap="square" tIns="46800">
            <a:noAutofit/>
          </a:bodyPr>
          <a:lstStyle/>
          <a:p>
            <a:pPr indent="0" lvl="0" marL="57150" marR="0" rtl="0" algn="l">
              <a:lnSpc>
                <a:spcPct val="9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Componentes del modelo “CORE”, camino activo y contingencia:</a:t>
            </a:r>
            <a:endParaRPr b="1" i="0" sz="2400" u="none" cap="none" strike="noStrike">
              <a:solidFill>
                <a:srgbClr val="000000"/>
              </a:solidFill>
              <a:latin typeface="ARIAL"/>
              <a:ea typeface="ARIAL"/>
              <a:cs typeface="ARIAL"/>
              <a:sym typeface="ARIAL"/>
            </a:endParaRPr>
          </a:p>
          <a:p>
            <a:pPr indent="-309562" lvl="0" marL="342900" marR="0" rtl="0" algn="l">
              <a:lnSpc>
                <a:spcPct val="90000"/>
              </a:lnSpc>
              <a:spcBef>
                <a:spcPts val="0"/>
              </a:spcBef>
              <a:spcAft>
                <a:spcPts val="0"/>
              </a:spcAft>
              <a:buClr>
                <a:srgbClr val="000000"/>
              </a:buClr>
              <a:buSzPts val="2400"/>
              <a:buFont typeface="ARIAL"/>
              <a:buNone/>
            </a:pPr>
            <a:r>
              <a:t/>
            </a:r>
            <a:endParaRPr b="1" i="0" sz="2400" u="none" cap="none" strike="noStrike">
              <a:solidFill>
                <a:srgbClr val="000000"/>
              </a:solidFill>
              <a:latin typeface="ARIAL"/>
              <a:ea typeface="ARIAL"/>
              <a:cs typeface="ARIAL"/>
              <a:sym typeface="ARIAL"/>
            </a:endParaRPr>
          </a:p>
          <a:p>
            <a:pPr indent="-309562" lvl="0" marL="342900" marR="0" rtl="0" algn="l">
              <a:lnSpc>
                <a:spcPct val="90000"/>
              </a:lnSpc>
              <a:spcBef>
                <a:spcPts val="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CORE</a:t>
            </a:r>
            <a:endParaRPr b="0" i="0" sz="1400" u="none" cap="none" strike="noStrike">
              <a:solidFill>
                <a:srgbClr val="000000"/>
              </a:solidFill>
              <a:latin typeface="Arial"/>
              <a:ea typeface="Arial"/>
              <a:cs typeface="Arial"/>
              <a:sym typeface="Arial"/>
            </a:endParaRPr>
          </a:p>
          <a:p>
            <a:pPr indent="-342900" lvl="0" marL="342900" marR="0" rtl="0" algn="l">
              <a:lnSpc>
                <a:spcPct val="90000"/>
              </a:lnSpc>
              <a:spcBef>
                <a:spcPts val="800"/>
              </a:spcBef>
              <a:spcAft>
                <a:spcPts val="0"/>
              </a:spcAft>
              <a:buClr>
                <a:srgbClr val="000000"/>
              </a:buClr>
              <a:buSzPts val="2400"/>
              <a:buFont typeface="Arial"/>
              <a:buChar char="●"/>
            </a:pPr>
            <a:r>
              <a:rPr b="0" i="0" lang="en-US" sz="2400" u="none" cap="none" strike="noStrike">
                <a:solidFill>
                  <a:srgbClr val="404040"/>
                </a:solidFill>
                <a:latin typeface="Arial"/>
                <a:ea typeface="Arial"/>
                <a:cs typeface="Arial"/>
                <a:sym typeface="Arial"/>
              </a:rPr>
              <a:t>Es el núcleo de distribución.</a:t>
            </a:r>
            <a:endParaRPr b="0" i="0" sz="2400" u="none" cap="none" strike="noStrike">
              <a:solidFill>
                <a:srgbClr val="000000"/>
              </a:solidFill>
              <a:latin typeface="Arial"/>
              <a:ea typeface="Arial"/>
              <a:cs typeface="Arial"/>
              <a:sym typeface="Arial"/>
            </a:endParaRPr>
          </a:p>
          <a:p>
            <a:pPr indent="-309562" lvl="0" marL="342900" marR="0" rtl="0" algn="l">
              <a:lnSpc>
                <a:spcPct val="90000"/>
              </a:lnSpc>
              <a:spcBef>
                <a:spcPts val="800"/>
              </a:spcBef>
              <a:spcAft>
                <a:spcPts val="0"/>
              </a:spcAft>
              <a:buClr>
                <a:srgbClr val="FFFFFF"/>
              </a:buClr>
              <a:buSzPts val="2400"/>
              <a:buFont typeface="Calibri"/>
              <a:buNone/>
            </a:pPr>
            <a:r>
              <a:t/>
            </a:r>
            <a:endParaRPr b="1" i="0" sz="2400" u="none" cap="none" strike="noStrike">
              <a:solidFill>
                <a:srgbClr val="000000"/>
              </a:solidFill>
              <a:latin typeface="ARIAL"/>
              <a:ea typeface="ARIAL"/>
              <a:cs typeface="ARIAL"/>
              <a:sym typeface="ARIAL"/>
            </a:endParaRPr>
          </a:p>
          <a:p>
            <a:pPr indent="-309562" lvl="0" marL="342900" marR="0" rtl="0" algn="l">
              <a:lnSpc>
                <a:spcPct val="90000"/>
              </a:lnSpc>
              <a:spcBef>
                <a:spcPts val="80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DISTRIBUTION / AGREGATION</a:t>
            </a:r>
            <a:endParaRPr b="0" i="0" sz="1400" u="none" cap="none" strike="noStrike">
              <a:solidFill>
                <a:srgbClr val="000000"/>
              </a:solidFill>
              <a:latin typeface="Arial"/>
              <a:ea typeface="Arial"/>
              <a:cs typeface="Arial"/>
              <a:sym typeface="Arial"/>
            </a:endParaRPr>
          </a:p>
          <a:p>
            <a:pPr indent="-342900" lvl="0" marL="342900" marR="0" rtl="0" algn="l">
              <a:lnSpc>
                <a:spcPct val="90000"/>
              </a:lnSpc>
              <a:spcBef>
                <a:spcPts val="800"/>
              </a:spcBef>
              <a:spcAft>
                <a:spcPts val="0"/>
              </a:spcAft>
              <a:buClr>
                <a:srgbClr val="000000"/>
              </a:buClr>
              <a:buSzPts val="2400"/>
              <a:buFont typeface="Arial"/>
              <a:buChar char="●"/>
            </a:pPr>
            <a:r>
              <a:rPr b="0" i="0" lang="en-US" sz="2400" u="none" cap="none" strike="noStrike">
                <a:solidFill>
                  <a:srgbClr val="404040"/>
                </a:solidFill>
                <a:latin typeface="Arial"/>
                <a:ea typeface="Arial"/>
                <a:cs typeface="Arial"/>
                <a:sym typeface="Arial"/>
              </a:rPr>
              <a:t>Conecta el core con los equipos de acceso</a:t>
            </a:r>
            <a:endParaRPr b="0" i="0" sz="2400" u="none" cap="none" strike="noStrike">
              <a:solidFill>
                <a:srgbClr val="000000"/>
              </a:solidFill>
              <a:latin typeface="Arial"/>
              <a:ea typeface="Arial"/>
              <a:cs typeface="Arial"/>
              <a:sym typeface="Arial"/>
            </a:endParaRPr>
          </a:p>
          <a:p>
            <a:pPr indent="-309562" lvl="0" marL="342900" marR="0" rtl="0" algn="l">
              <a:lnSpc>
                <a:spcPct val="90000"/>
              </a:lnSpc>
              <a:spcBef>
                <a:spcPts val="800"/>
              </a:spcBef>
              <a:spcAft>
                <a:spcPts val="0"/>
              </a:spcAft>
              <a:buClr>
                <a:srgbClr val="FFFFFF"/>
              </a:buClr>
              <a:buSzPts val="2400"/>
              <a:buFont typeface="Calibri"/>
              <a:buNone/>
            </a:pPr>
            <a:r>
              <a:t/>
            </a:r>
            <a:endParaRPr b="1" i="0" sz="2400" u="none" cap="none" strike="noStrike">
              <a:solidFill>
                <a:srgbClr val="000000"/>
              </a:solidFill>
              <a:latin typeface="ARIAL"/>
              <a:ea typeface="ARIAL"/>
              <a:cs typeface="ARIAL"/>
              <a:sym typeface="ARIAL"/>
            </a:endParaRPr>
          </a:p>
          <a:p>
            <a:pPr indent="-309562" lvl="0" marL="342900" marR="0" rtl="0" algn="l">
              <a:lnSpc>
                <a:spcPct val="90000"/>
              </a:lnSpc>
              <a:spcBef>
                <a:spcPts val="800"/>
              </a:spcBef>
              <a:spcAft>
                <a:spcPts val="0"/>
              </a:spcAft>
              <a:buClr>
                <a:srgbClr val="000000"/>
              </a:buClr>
              <a:buSzPts val="2400"/>
              <a:buFont typeface="ARIAL"/>
              <a:buNone/>
            </a:pPr>
            <a:r>
              <a:rPr b="1" i="0" lang="en-US" sz="2400" u="none" cap="none" strike="noStrike">
                <a:solidFill>
                  <a:srgbClr val="000000"/>
                </a:solidFill>
                <a:latin typeface="ARIAL"/>
                <a:ea typeface="ARIAL"/>
                <a:cs typeface="ARIAL"/>
                <a:sym typeface="ARIAL"/>
              </a:rPr>
              <a:t>ACCESS</a:t>
            </a:r>
            <a:endParaRPr b="0" i="0" sz="1400" u="none" cap="none" strike="noStrike">
              <a:solidFill>
                <a:srgbClr val="000000"/>
              </a:solidFill>
              <a:latin typeface="Arial"/>
              <a:ea typeface="Arial"/>
              <a:cs typeface="Arial"/>
              <a:sym typeface="Arial"/>
            </a:endParaRPr>
          </a:p>
          <a:p>
            <a:pPr indent="-342900" lvl="0" marL="342900" marR="0" rtl="0" algn="l">
              <a:lnSpc>
                <a:spcPct val="90000"/>
              </a:lnSpc>
              <a:spcBef>
                <a:spcPts val="800"/>
              </a:spcBef>
              <a:spcAft>
                <a:spcPts val="0"/>
              </a:spcAft>
              <a:buClr>
                <a:srgbClr val="000000"/>
              </a:buClr>
              <a:buSzPts val="2400"/>
              <a:buFont typeface="Arial"/>
              <a:buChar char="●"/>
            </a:pPr>
            <a:r>
              <a:rPr b="0" i="0" lang="en-US" sz="2400" u="none" cap="none" strike="noStrike">
                <a:solidFill>
                  <a:srgbClr val="404040"/>
                </a:solidFill>
                <a:latin typeface="Arial"/>
                <a:ea typeface="Arial"/>
                <a:cs typeface="Arial"/>
                <a:sym typeface="Arial"/>
              </a:rPr>
              <a:t>Conecta los terminales.</a:t>
            </a:r>
            <a:endParaRPr b="1" i="0" sz="2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t/>
            </a:r>
            <a:endParaRPr b="1" i="0" sz="2400" u="none" cap="none" strike="noStrike">
              <a:solidFill>
                <a:srgbClr val="000000"/>
              </a:solidFill>
              <a:latin typeface="ARIAL"/>
              <a:ea typeface="ARIAL"/>
              <a:cs typeface="ARIAL"/>
              <a:sym typeface="ARIAL"/>
            </a:endParaRPr>
          </a:p>
        </p:txBody>
      </p:sp>
      <p:sp>
        <p:nvSpPr>
          <p:cNvPr id="201" name="Google Shape;201;p5"/>
          <p:cNvSpPr txBox="1"/>
          <p:nvPr/>
        </p:nvSpPr>
        <p:spPr>
          <a:xfrm>
            <a:off x="457200" y="44450"/>
            <a:ext cx="8229600" cy="15513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Conceptos de </a:t>
            </a:r>
            <a:endParaRPr b="1" i="0" sz="3600" u="none" cap="none" strike="noStrike">
              <a:solidFill>
                <a:srgbClr val="E84C22"/>
              </a:solidFill>
              <a:latin typeface="Trebuchet MS"/>
              <a:ea typeface="Trebuchet MS"/>
              <a:cs typeface="Trebuchet MS"/>
              <a:sym typeface="Trebuchet MS"/>
            </a:endParaRPr>
          </a:p>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distribución de redes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0" name="Shape 210"/>
        <p:cNvGrpSpPr/>
        <p:nvPr/>
      </p:nvGrpSpPr>
      <p:grpSpPr>
        <a:xfrm>
          <a:off x="0" y="0"/>
          <a:ext cx="0" cy="0"/>
          <a:chOff x="0" y="0"/>
          <a:chExt cx="0" cy="0"/>
        </a:xfrm>
      </p:grpSpPr>
      <p:sp>
        <p:nvSpPr>
          <p:cNvPr id="211" name="Google Shape;211;p6"/>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ALTA DISPONIBILIDAD</a:t>
            </a:r>
            <a:endParaRPr b="0" i="0" sz="1400" u="none" cap="none" strike="noStrike">
              <a:solidFill>
                <a:srgbClr val="000000"/>
              </a:solidFill>
              <a:latin typeface="Arial"/>
              <a:ea typeface="Arial"/>
              <a:cs typeface="Arial"/>
              <a:sym typeface="Arial"/>
            </a:endParaRPr>
          </a:p>
        </p:txBody>
      </p:sp>
      <p:sp>
        <p:nvSpPr>
          <p:cNvPr id="212" name="Google Shape;212;p6"/>
          <p:cNvSpPr txBox="1"/>
          <p:nvPr/>
        </p:nvSpPr>
        <p:spPr>
          <a:xfrm>
            <a:off x="457200" y="836608"/>
            <a:ext cx="6348300" cy="4803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rPr lang="en-US" sz="2400">
                <a:solidFill>
                  <a:srgbClr val="E84C22"/>
                </a:solidFill>
                <a:latin typeface="Trebuchet MS"/>
                <a:ea typeface="Trebuchet MS"/>
                <a:cs typeface="Trebuchet MS"/>
                <a:sym typeface="Trebuchet MS"/>
              </a:rPr>
              <a:t>DISTRIBUCIÓN</a:t>
            </a:r>
            <a:r>
              <a:rPr b="0" i="0" lang="en-US" sz="2400" u="none" cap="none" strike="noStrike">
                <a:solidFill>
                  <a:srgbClr val="E84C22"/>
                </a:solidFill>
                <a:latin typeface="Trebuchet MS"/>
                <a:ea typeface="Trebuchet MS"/>
                <a:cs typeface="Trebuchet MS"/>
                <a:sym typeface="Trebuchet MS"/>
              </a:rPr>
              <a:t> INTERNA</a:t>
            </a:r>
            <a:endParaRPr b="0" i="0" sz="1400" u="none" cap="none" strike="noStrike">
              <a:solidFill>
                <a:srgbClr val="000000"/>
              </a:solidFill>
              <a:latin typeface="Arial"/>
              <a:ea typeface="Arial"/>
              <a:cs typeface="Arial"/>
              <a:sym typeface="Arial"/>
            </a:endParaRPr>
          </a:p>
        </p:txBody>
      </p:sp>
      <p:sp>
        <p:nvSpPr>
          <p:cNvPr id="213" name="Google Shape;213;p6"/>
          <p:cNvSpPr txBox="1"/>
          <p:nvPr/>
        </p:nvSpPr>
        <p:spPr>
          <a:xfrm>
            <a:off x="556800" y="1507400"/>
            <a:ext cx="6466500" cy="5248800"/>
          </a:xfrm>
          <a:prstGeom prst="rect">
            <a:avLst/>
          </a:prstGeom>
          <a:noFill/>
          <a:ln>
            <a:noFill/>
          </a:ln>
        </p:spPr>
        <p:txBody>
          <a:bodyPr anchorCtr="0" anchor="t" bIns="91425" lIns="91425" spcFirstLastPara="1" rIns="91425" wrap="square" tIns="91425">
            <a:noAutofit/>
          </a:bodyPr>
          <a:lstStyle/>
          <a:p>
            <a:pPr indent="0" lvl="0" marL="57150" marR="0" rtl="0" algn="l">
              <a:lnSpc>
                <a:spcPct val="90000"/>
              </a:lnSpc>
              <a:spcBef>
                <a:spcPts val="0"/>
              </a:spcBef>
              <a:spcAft>
                <a:spcPts val="0"/>
              </a:spcAft>
              <a:buClr>
                <a:schemeClr val="dk1"/>
              </a:buClr>
              <a:buSzPts val="2400"/>
              <a:buFont typeface="ARIAL"/>
              <a:buNone/>
            </a:pPr>
            <a:r>
              <a:rPr b="1" i="0" lang="en-US" sz="2400" u="none" cap="none" strike="noStrike">
                <a:solidFill>
                  <a:schemeClr val="dk1"/>
                </a:solidFill>
                <a:latin typeface="ARIAL"/>
                <a:ea typeface="ARIAL"/>
                <a:cs typeface="ARIAL"/>
                <a:sym typeface="ARIAL"/>
              </a:rPr>
              <a:t>Componentes del modelo “SPINE-LEAFT”:</a:t>
            </a:r>
            <a:endParaRPr b="1" i="0" sz="2400" u="none" cap="none" strike="noStrike">
              <a:solidFill>
                <a:schemeClr val="dk1"/>
              </a:solidFill>
              <a:latin typeface="ARIAL"/>
              <a:ea typeface="ARIAL"/>
              <a:cs typeface="ARIAL"/>
              <a:sym typeface="ARIAL"/>
            </a:endParaRPr>
          </a:p>
          <a:p>
            <a:pPr indent="-309562" lvl="0" marL="342900" marR="0" rtl="0" algn="l">
              <a:lnSpc>
                <a:spcPct val="90000"/>
              </a:lnSpc>
              <a:spcBef>
                <a:spcPts val="0"/>
              </a:spcBef>
              <a:spcAft>
                <a:spcPts val="0"/>
              </a:spcAft>
              <a:buClr>
                <a:schemeClr val="dk1"/>
              </a:buClr>
              <a:buSzPts val="2400"/>
              <a:buFont typeface="ARIAL"/>
              <a:buNone/>
            </a:pPr>
            <a:r>
              <a:t/>
            </a:r>
            <a:endParaRPr b="1"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Los SPINE trabajan “agrupados entre si” manteniendo todos los caminos activos hacia los LEAFT</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Los LEFT, creen estar conectados a un único SPINE.</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Escalabilidad horizontal</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Mayor ancho de banda, todos los caminos activos.</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Menor latencia, menos saltos.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2" name="Shape 222"/>
        <p:cNvGrpSpPr/>
        <p:nvPr/>
      </p:nvGrpSpPr>
      <p:grpSpPr>
        <a:xfrm>
          <a:off x="0" y="0"/>
          <a:ext cx="0" cy="0"/>
          <a:chOff x="0" y="0"/>
          <a:chExt cx="0" cy="0"/>
        </a:xfrm>
      </p:grpSpPr>
      <p:sp>
        <p:nvSpPr>
          <p:cNvPr id="223" name="Google Shape;223;p7"/>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ALTA DISPONIBILIDAD</a:t>
            </a:r>
            <a:endParaRPr b="0" i="0" sz="1400" u="none" cap="none" strike="noStrike">
              <a:solidFill>
                <a:srgbClr val="000000"/>
              </a:solidFill>
              <a:latin typeface="Arial"/>
              <a:ea typeface="Arial"/>
              <a:cs typeface="Arial"/>
              <a:sym typeface="Arial"/>
            </a:endParaRPr>
          </a:p>
        </p:txBody>
      </p:sp>
      <p:sp>
        <p:nvSpPr>
          <p:cNvPr id="224" name="Google Shape;224;p7"/>
          <p:cNvSpPr txBox="1"/>
          <p:nvPr/>
        </p:nvSpPr>
        <p:spPr>
          <a:xfrm>
            <a:off x="457200" y="836607"/>
            <a:ext cx="6348300" cy="5337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rPr lang="en-US" sz="2400">
                <a:solidFill>
                  <a:srgbClr val="E84C22"/>
                </a:solidFill>
                <a:latin typeface="Trebuchet MS"/>
                <a:ea typeface="Trebuchet MS"/>
                <a:cs typeface="Trebuchet MS"/>
                <a:sym typeface="Trebuchet MS"/>
              </a:rPr>
              <a:t>DISTRIBUCIÓN</a:t>
            </a:r>
            <a:r>
              <a:rPr b="0" i="0" lang="en-US" sz="2400" u="none" cap="none" strike="noStrike">
                <a:solidFill>
                  <a:srgbClr val="E84C22"/>
                </a:solidFill>
                <a:latin typeface="Trebuchet MS"/>
                <a:ea typeface="Trebuchet MS"/>
                <a:cs typeface="Trebuchet MS"/>
                <a:sym typeface="Trebuchet MS"/>
              </a:rPr>
              <a:t> INTERNA</a:t>
            </a:r>
            <a:endParaRPr b="0" i="0" sz="1400" u="none" cap="none" strike="noStrike">
              <a:solidFill>
                <a:srgbClr val="000000"/>
              </a:solidFill>
              <a:latin typeface="Arial"/>
              <a:ea typeface="Arial"/>
              <a:cs typeface="Arial"/>
              <a:sym typeface="Arial"/>
            </a:endParaRPr>
          </a:p>
        </p:txBody>
      </p:sp>
      <p:sp>
        <p:nvSpPr>
          <p:cNvPr id="225" name="Google Shape;225;p7"/>
          <p:cNvSpPr txBox="1"/>
          <p:nvPr/>
        </p:nvSpPr>
        <p:spPr>
          <a:xfrm>
            <a:off x="556800" y="1554925"/>
            <a:ext cx="6466500" cy="4875300"/>
          </a:xfrm>
          <a:prstGeom prst="rect">
            <a:avLst/>
          </a:prstGeom>
          <a:noFill/>
          <a:ln>
            <a:noFill/>
          </a:ln>
        </p:spPr>
        <p:txBody>
          <a:bodyPr anchorCtr="0" anchor="t" bIns="91425" lIns="91425" spcFirstLastPara="1" rIns="91425" wrap="square" tIns="91425">
            <a:noAutofit/>
          </a:bodyPr>
          <a:lstStyle/>
          <a:p>
            <a:pPr indent="0" lvl="0" marL="57150" marR="0" rtl="0" algn="l">
              <a:lnSpc>
                <a:spcPct val="90000"/>
              </a:lnSpc>
              <a:spcBef>
                <a:spcPts val="0"/>
              </a:spcBef>
              <a:spcAft>
                <a:spcPts val="0"/>
              </a:spcAft>
              <a:buClr>
                <a:srgbClr val="000000"/>
              </a:buClr>
              <a:buSzPts val="2400"/>
              <a:buFont typeface="Arial"/>
              <a:buNone/>
            </a:pPr>
            <a:r>
              <a:rPr b="1" i="0" lang="en-US" sz="2400" u="none" cap="none" strike="noStrike">
                <a:solidFill>
                  <a:schemeClr val="dk1"/>
                </a:solidFill>
                <a:latin typeface="ARIAL"/>
                <a:ea typeface="ARIAL"/>
                <a:cs typeface="ARIAL"/>
                <a:sym typeface="ARIAL"/>
              </a:rPr>
              <a:t>Con que contamos en las redes WIFI (Concentradores + APs):</a:t>
            </a:r>
            <a:endParaRPr b="1" i="0" sz="2400" u="none" cap="none" strike="noStrike">
              <a:solidFill>
                <a:schemeClr val="dk1"/>
              </a:solidFill>
              <a:latin typeface="ARIAL"/>
              <a:ea typeface="ARIAL"/>
              <a:cs typeface="ARIAL"/>
              <a:sym typeface="ARIAL"/>
            </a:endParaRPr>
          </a:p>
          <a:p>
            <a:pPr indent="-309562" lvl="0" marL="342900" marR="0" rtl="0" algn="l">
              <a:lnSpc>
                <a:spcPct val="90000"/>
              </a:lnSpc>
              <a:spcBef>
                <a:spcPts val="0"/>
              </a:spcBef>
              <a:spcAft>
                <a:spcPts val="0"/>
              </a:spcAft>
              <a:buClr>
                <a:srgbClr val="000000"/>
              </a:buClr>
              <a:buSzPts val="2400"/>
              <a:buFont typeface="Arial"/>
              <a:buNone/>
            </a:pPr>
            <a:r>
              <a:t/>
            </a:r>
            <a:endParaRPr b="1"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Controladores con autosensado de señal entre los AP y regulación de potencia.</a:t>
            </a:r>
            <a:endParaRPr b="0" i="0" sz="2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AP con regulación de potencia comandada por el controlador.</a:t>
            </a:r>
            <a:endParaRPr b="0" i="0" sz="2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Bloqueo de señal no permitida mediante interferencia automática desde los AP. </a:t>
            </a:r>
            <a:endParaRPr b="0" i="0" sz="2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4" name="Shape 234"/>
        <p:cNvGrpSpPr/>
        <p:nvPr/>
      </p:nvGrpSpPr>
      <p:grpSpPr>
        <a:xfrm>
          <a:off x="0" y="0"/>
          <a:ext cx="0" cy="0"/>
          <a:chOff x="0" y="0"/>
          <a:chExt cx="0" cy="0"/>
        </a:xfrm>
      </p:grpSpPr>
      <p:sp>
        <p:nvSpPr>
          <p:cNvPr id="235" name="Google Shape;235;p8"/>
          <p:cNvSpPr txBox="1"/>
          <p:nvPr/>
        </p:nvSpPr>
        <p:spPr>
          <a:xfrm>
            <a:off x="314600" y="1242600"/>
            <a:ext cx="7034400" cy="43455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Y el transporte físico...</a:t>
            </a:r>
            <a:endParaRPr b="1" i="0" sz="3600" u="none" cap="none" strike="noStrike">
              <a:solidFill>
                <a:srgbClr val="E84C22"/>
              </a:solidFill>
              <a:latin typeface="Trebuchet MS"/>
              <a:ea typeface="Trebuchet MS"/>
              <a:cs typeface="Trebuchet MS"/>
              <a:sym typeface="Trebuchet MS"/>
            </a:endParaRPr>
          </a:p>
          <a:p>
            <a:pPr indent="0" lvl="0" marL="0" marR="0" rtl="0" algn="l">
              <a:lnSpc>
                <a:spcPct val="100000"/>
              </a:lnSpc>
              <a:spcBef>
                <a:spcPts val="0"/>
              </a:spcBef>
              <a:spcAft>
                <a:spcPts val="0"/>
              </a:spcAft>
              <a:buClr>
                <a:srgbClr val="E84C22"/>
              </a:buClr>
              <a:buSzPts val="3600"/>
              <a:buFont typeface="Trebuchet MS"/>
              <a:buNone/>
            </a:pPr>
            <a:r>
              <a:t/>
            </a:r>
            <a:endParaRPr b="1" i="0" sz="3600" u="none" cap="none" strike="noStrike">
              <a:solidFill>
                <a:srgbClr val="E84C22"/>
              </a:solidFill>
              <a:latin typeface="Trebuchet MS"/>
              <a:ea typeface="Trebuchet MS"/>
              <a:cs typeface="Trebuchet MS"/>
              <a:sym typeface="Trebuchet M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4" name="Shape 244"/>
        <p:cNvGrpSpPr/>
        <p:nvPr/>
      </p:nvGrpSpPr>
      <p:grpSpPr>
        <a:xfrm>
          <a:off x="0" y="0"/>
          <a:ext cx="0" cy="0"/>
          <a:chOff x="0" y="0"/>
          <a:chExt cx="0" cy="0"/>
        </a:xfrm>
      </p:grpSpPr>
      <p:sp>
        <p:nvSpPr>
          <p:cNvPr id="245" name="Google Shape;245;p9"/>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ALTA DISPONIBILIDAD</a:t>
            </a:r>
            <a:endParaRPr b="0" i="0" sz="1400" u="none" cap="none" strike="noStrike">
              <a:solidFill>
                <a:srgbClr val="000000"/>
              </a:solidFill>
              <a:latin typeface="Arial"/>
              <a:ea typeface="Arial"/>
              <a:cs typeface="Arial"/>
              <a:sym typeface="Arial"/>
            </a:endParaRPr>
          </a:p>
        </p:txBody>
      </p:sp>
      <p:sp>
        <p:nvSpPr>
          <p:cNvPr id="246" name="Google Shape;246;p9"/>
          <p:cNvSpPr txBox="1"/>
          <p:nvPr/>
        </p:nvSpPr>
        <p:spPr>
          <a:xfrm>
            <a:off x="457200" y="836607"/>
            <a:ext cx="6348300" cy="5418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rPr lang="en-US" sz="2400">
                <a:solidFill>
                  <a:srgbClr val="E84C22"/>
                </a:solidFill>
                <a:latin typeface="Trebuchet MS"/>
                <a:ea typeface="Trebuchet MS"/>
                <a:cs typeface="Trebuchet MS"/>
                <a:sym typeface="Trebuchet MS"/>
              </a:rPr>
              <a:t>DISTRIBUCIÓN</a:t>
            </a:r>
            <a:r>
              <a:rPr b="0" i="0" lang="en-US" sz="2400" u="none" cap="none" strike="noStrike">
                <a:solidFill>
                  <a:srgbClr val="E84C22"/>
                </a:solidFill>
                <a:latin typeface="Trebuchet MS"/>
                <a:ea typeface="Trebuchet MS"/>
                <a:cs typeface="Trebuchet MS"/>
                <a:sym typeface="Trebuchet MS"/>
              </a:rPr>
              <a:t> INTERNA</a:t>
            </a:r>
            <a:endParaRPr b="0" i="0" sz="1400" u="none" cap="none" strike="noStrike">
              <a:solidFill>
                <a:srgbClr val="000000"/>
              </a:solidFill>
              <a:latin typeface="Arial"/>
              <a:ea typeface="Arial"/>
              <a:cs typeface="Arial"/>
              <a:sym typeface="Arial"/>
            </a:endParaRPr>
          </a:p>
        </p:txBody>
      </p:sp>
      <p:sp>
        <p:nvSpPr>
          <p:cNvPr id="247" name="Google Shape;247;p9"/>
          <p:cNvSpPr txBox="1"/>
          <p:nvPr/>
        </p:nvSpPr>
        <p:spPr>
          <a:xfrm>
            <a:off x="556800" y="1378400"/>
            <a:ext cx="6466500" cy="11430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rgbClr val="000000"/>
              </a:buClr>
              <a:buSzPts val="2400"/>
              <a:buFont typeface="Arial"/>
              <a:buNone/>
            </a:pPr>
            <a:r>
              <a:rPr b="1" i="0" lang="en-US" sz="2400" u="none" cap="none" strike="noStrike">
                <a:solidFill>
                  <a:schemeClr val="dk1"/>
                </a:solidFill>
                <a:latin typeface="ARIAL"/>
                <a:ea typeface="ARIAL"/>
                <a:cs typeface="ARIAL"/>
                <a:sym typeface="ARIAL"/>
              </a:rPr>
              <a:t>Lograr disponibilidad también implica poder resolver los problemas, </a:t>
            </a:r>
            <a:r>
              <a:rPr b="1" lang="en-US" sz="2400">
                <a:solidFill>
                  <a:schemeClr val="dk1"/>
                </a:solidFill>
                <a:latin typeface="ARIAL"/>
                <a:ea typeface="ARIAL"/>
                <a:cs typeface="ARIAL"/>
                <a:sym typeface="ARIAL"/>
              </a:rPr>
              <a:t>¿</a:t>
            </a:r>
            <a:r>
              <a:rPr b="1" i="0" lang="en-US" sz="2400" u="none" cap="none" strike="noStrike">
                <a:solidFill>
                  <a:schemeClr val="dk1"/>
                </a:solidFill>
                <a:latin typeface="ARIAL"/>
                <a:ea typeface="ARIAL"/>
                <a:cs typeface="ARIAL"/>
                <a:sym typeface="ARIAL"/>
              </a:rPr>
              <a:t>por </a:t>
            </a:r>
            <a:r>
              <a:rPr b="1" lang="en-US" sz="2400">
                <a:solidFill>
                  <a:schemeClr val="dk1"/>
                </a:solidFill>
                <a:latin typeface="ARIAL"/>
                <a:ea typeface="ARIAL"/>
                <a:cs typeface="ARIAL"/>
                <a:sym typeface="ARIAL"/>
              </a:rPr>
              <a:t>dónde</a:t>
            </a:r>
            <a:r>
              <a:rPr b="1" i="0" lang="en-US" sz="2400" u="none" cap="none" strike="noStrike">
                <a:solidFill>
                  <a:schemeClr val="dk1"/>
                </a:solidFill>
                <a:latin typeface="ARIAL"/>
                <a:ea typeface="ARIAL"/>
                <a:cs typeface="ARIAL"/>
                <a:sym typeface="ARIAL"/>
              </a:rPr>
              <a:t> empezamos?</a:t>
            </a:r>
            <a:endParaRPr b="1" i="0" sz="2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rgbClr val="000000"/>
              </a:buClr>
              <a:buSzPts val="2400"/>
              <a:buFont typeface="Arial"/>
              <a:buNone/>
            </a:pPr>
            <a:r>
              <a:t/>
            </a:r>
            <a:endParaRPr b="1" i="0" sz="2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pic>
        <p:nvPicPr>
          <p:cNvPr id="248" name="Google Shape;248;p9"/>
          <p:cNvPicPr preferRelativeResize="0"/>
          <p:nvPr/>
        </p:nvPicPr>
        <p:blipFill rotWithShape="1">
          <a:blip r:embed="rId4">
            <a:alphaModFix/>
          </a:blip>
          <a:srcRect b="0" l="0" r="0" t="0"/>
          <a:stretch/>
        </p:blipFill>
        <p:spPr>
          <a:xfrm>
            <a:off x="654875" y="2739550"/>
            <a:ext cx="5829221" cy="37487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7" name="Shape 257"/>
        <p:cNvGrpSpPr/>
        <p:nvPr/>
      </p:nvGrpSpPr>
      <p:grpSpPr>
        <a:xfrm>
          <a:off x="0" y="0"/>
          <a:ext cx="0" cy="0"/>
          <a:chOff x="0" y="0"/>
          <a:chExt cx="0" cy="0"/>
        </a:xfrm>
      </p:grpSpPr>
      <p:sp>
        <p:nvSpPr>
          <p:cNvPr id="258" name="Google Shape;258;p10"/>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ALTA DISPONIBILIDAD</a:t>
            </a:r>
            <a:endParaRPr b="0" i="0" sz="1400" u="none" cap="none" strike="noStrike">
              <a:solidFill>
                <a:srgbClr val="000000"/>
              </a:solidFill>
              <a:latin typeface="Arial"/>
              <a:ea typeface="Arial"/>
              <a:cs typeface="Arial"/>
              <a:sym typeface="Arial"/>
            </a:endParaRPr>
          </a:p>
        </p:txBody>
      </p:sp>
      <p:sp>
        <p:nvSpPr>
          <p:cNvPr id="259" name="Google Shape;259;p10"/>
          <p:cNvSpPr txBox="1"/>
          <p:nvPr/>
        </p:nvSpPr>
        <p:spPr>
          <a:xfrm>
            <a:off x="457200" y="836608"/>
            <a:ext cx="6348300" cy="5160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rPr lang="en-US" sz="2400">
                <a:solidFill>
                  <a:srgbClr val="E84C22"/>
                </a:solidFill>
                <a:latin typeface="Trebuchet MS"/>
                <a:ea typeface="Trebuchet MS"/>
                <a:cs typeface="Trebuchet MS"/>
                <a:sym typeface="Trebuchet MS"/>
              </a:rPr>
              <a:t>DISTRIBUCIÓN</a:t>
            </a:r>
            <a:r>
              <a:rPr b="0" i="0" lang="en-US" sz="2400" u="none" cap="none" strike="noStrike">
                <a:solidFill>
                  <a:srgbClr val="E84C22"/>
                </a:solidFill>
                <a:latin typeface="Trebuchet MS"/>
                <a:ea typeface="Trebuchet MS"/>
                <a:cs typeface="Trebuchet MS"/>
                <a:sym typeface="Trebuchet MS"/>
              </a:rPr>
              <a:t> INTERNA</a:t>
            </a:r>
            <a:endParaRPr b="0" i="0" sz="1400" u="none" cap="none" strike="noStrike">
              <a:solidFill>
                <a:srgbClr val="000000"/>
              </a:solidFill>
              <a:latin typeface="Arial"/>
              <a:ea typeface="Arial"/>
              <a:cs typeface="Arial"/>
              <a:sym typeface="Arial"/>
            </a:endParaRPr>
          </a:p>
        </p:txBody>
      </p:sp>
      <p:sp>
        <p:nvSpPr>
          <p:cNvPr id="260" name="Google Shape;260;p10"/>
          <p:cNvSpPr txBox="1"/>
          <p:nvPr/>
        </p:nvSpPr>
        <p:spPr>
          <a:xfrm>
            <a:off x="556800" y="1378400"/>
            <a:ext cx="6466500" cy="5160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rgbClr val="000000"/>
              </a:buClr>
              <a:buSzPts val="2400"/>
              <a:buFont typeface="Arial"/>
              <a:buNone/>
            </a:pPr>
            <a:r>
              <a:rPr b="1" i="0" lang="en-US" sz="2400" u="none" cap="none" strike="noStrike">
                <a:solidFill>
                  <a:schemeClr val="dk1"/>
                </a:solidFill>
                <a:latin typeface="ARIAL"/>
                <a:ea typeface="ARIAL"/>
                <a:cs typeface="ARIAL"/>
                <a:sym typeface="ARIAL"/>
              </a:rPr>
              <a:t>Cableado estructurado</a:t>
            </a:r>
            <a:endParaRPr b="1" i="0" sz="2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rgbClr val="000000"/>
              </a:buClr>
              <a:buSzPts val="2400"/>
              <a:buFont typeface="Arial"/>
              <a:buNone/>
            </a:pPr>
            <a:r>
              <a:t/>
            </a:r>
            <a:endParaRPr b="1" i="0" sz="2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pic>
        <p:nvPicPr>
          <p:cNvPr id="261" name="Google Shape;261;p10"/>
          <p:cNvPicPr preferRelativeResize="0"/>
          <p:nvPr/>
        </p:nvPicPr>
        <p:blipFill rotWithShape="1">
          <a:blip r:embed="rId4">
            <a:alphaModFix/>
          </a:blip>
          <a:srcRect b="0" l="0" r="0" t="0"/>
          <a:stretch/>
        </p:blipFill>
        <p:spPr>
          <a:xfrm>
            <a:off x="362125" y="3361125"/>
            <a:ext cx="5122000" cy="3414650"/>
          </a:xfrm>
          <a:prstGeom prst="rect">
            <a:avLst/>
          </a:prstGeom>
          <a:noFill/>
          <a:ln>
            <a:noFill/>
          </a:ln>
        </p:spPr>
      </p:pic>
      <p:pic>
        <p:nvPicPr>
          <p:cNvPr id="262" name="Google Shape;262;p10"/>
          <p:cNvPicPr preferRelativeResize="0"/>
          <p:nvPr/>
        </p:nvPicPr>
        <p:blipFill rotWithShape="1">
          <a:blip r:embed="rId5">
            <a:alphaModFix/>
          </a:blip>
          <a:srcRect b="0" l="0" r="0" t="0"/>
          <a:stretch/>
        </p:blipFill>
        <p:spPr>
          <a:xfrm>
            <a:off x="4250525" y="1378400"/>
            <a:ext cx="4436275" cy="2933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3" name="Shape 63"/>
        <p:cNvGrpSpPr/>
        <p:nvPr/>
      </p:nvGrpSpPr>
      <p:grpSpPr>
        <a:xfrm>
          <a:off x="0" y="0"/>
          <a:ext cx="0" cy="0"/>
          <a:chOff x="0" y="0"/>
          <a:chExt cx="0" cy="0"/>
        </a:xfrm>
      </p:grpSpPr>
      <p:sp>
        <p:nvSpPr>
          <p:cNvPr id="64" name="Google Shape;64;p2"/>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Cual es la importancia?</a:t>
            </a:r>
            <a:endParaRPr b="0" i="0" sz="1400" u="none" cap="none" strike="noStrike">
              <a:solidFill>
                <a:srgbClr val="000000"/>
              </a:solidFill>
              <a:latin typeface="Arial"/>
              <a:ea typeface="Arial"/>
              <a:cs typeface="Arial"/>
              <a:sym typeface="Arial"/>
            </a:endParaRPr>
          </a:p>
        </p:txBody>
      </p:sp>
      <p:sp>
        <p:nvSpPr>
          <p:cNvPr id="65" name="Google Shape;65;p2"/>
          <p:cNvSpPr txBox="1"/>
          <p:nvPr/>
        </p:nvSpPr>
        <p:spPr>
          <a:xfrm>
            <a:off x="576250" y="1351224"/>
            <a:ext cx="6624600" cy="5482800"/>
          </a:xfrm>
          <a:prstGeom prst="rect">
            <a:avLst/>
          </a:prstGeom>
          <a:noFill/>
          <a:ln>
            <a:noFill/>
          </a:ln>
        </p:spPr>
        <p:txBody>
          <a:bodyPr anchorCtr="0" anchor="t" bIns="46800" lIns="90000" spcFirstLastPara="1" rIns="90000" wrap="square" tIns="46800">
            <a:noAutofit/>
          </a:bodyPr>
          <a:lstStyle/>
          <a:p>
            <a:pPr indent="-233361" lvl="0" marL="322262" marR="0" rtl="0" algn="l">
              <a:lnSpc>
                <a:spcPct val="90000"/>
              </a:lnSpc>
              <a:spcBef>
                <a:spcPts val="0"/>
              </a:spcBef>
              <a:spcAft>
                <a:spcPts val="0"/>
              </a:spcAft>
              <a:buClr>
                <a:srgbClr val="E84C22"/>
              </a:buClr>
              <a:buSzPts val="2200"/>
              <a:buFont typeface="Noto Sans Symbols"/>
              <a:buChar char="►"/>
            </a:pPr>
            <a:r>
              <a:rPr b="0" i="0" lang="en-US" sz="2200" u="none" cap="none" strike="noStrike">
                <a:solidFill>
                  <a:srgbClr val="404040"/>
                </a:solidFill>
                <a:latin typeface="Trebuchet MS"/>
                <a:ea typeface="Trebuchet MS"/>
                <a:cs typeface="Trebuchet MS"/>
                <a:sym typeface="Trebuchet MS"/>
              </a:rPr>
              <a:t>Nos permiten acceder a sistemas remotos, nos permiten intercambiar datos.</a:t>
            </a:r>
            <a:endParaRPr b="0" i="0" sz="1400" u="none" cap="none" strike="noStrike">
              <a:solidFill>
                <a:srgbClr val="000000"/>
              </a:solidFill>
              <a:latin typeface="Arial"/>
              <a:ea typeface="Arial"/>
              <a:cs typeface="Arial"/>
              <a:sym typeface="Arial"/>
            </a:endParaRPr>
          </a:p>
          <a:p>
            <a:pPr indent="0" lvl="0" marL="457200" marR="0" rtl="0" algn="l">
              <a:lnSpc>
                <a:spcPct val="90000"/>
              </a:lnSpc>
              <a:spcBef>
                <a:spcPts val="1000"/>
              </a:spcBef>
              <a:spcAft>
                <a:spcPts val="0"/>
              </a:spcAft>
              <a:buClr>
                <a:srgbClr val="000000"/>
              </a:buClr>
              <a:buSzPts val="2200"/>
              <a:buFont typeface="Arial"/>
              <a:buNone/>
            </a:pPr>
            <a:r>
              <a:t/>
            </a:r>
            <a:endParaRPr b="0" i="0" sz="2200" u="none" cap="none" strike="noStrike">
              <a:solidFill>
                <a:srgbClr val="404040"/>
              </a:solidFill>
              <a:latin typeface="Trebuchet MS"/>
              <a:ea typeface="Trebuchet MS"/>
              <a:cs typeface="Trebuchet MS"/>
              <a:sym typeface="Trebuchet MS"/>
            </a:endParaRPr>
          </a:p>
          <a:p>
            <a:pPr indent="-254000" lvl="0" marL="342900" marR="0" rtl="0" algn="l">
              <a:lnSpc>
                <a:spcPct val="90000"/>
              </a:lnSpc>
              <a:spcBef>
                <a:spcPts val="1000"/>
              </a:spcBef>
              <a:spcAft>
                <a:spcPts val="0"/>
              </a:spcAft>
              <a:buClr>
                <a:srgbClr val="E84C22"/>
              </a:buClr>
              <a:buSzPts val="2200"/>
              <a:buFont typeface="Noto Sans Symbols"/>
              <a:buChar char="►"/>
            </a:pPr>
            <a:r>
              <a:rPr b="0" i="0" lang="en-US" sz="2200" u="none" cap="none" strike="noStrike">
                <a:solidFill>
                  <a:srgbClr val="404040"/>
                </a:solidFill>
                <a:latin typeface="Trebuchet MS"/>
                <a:ea typeface="Trebuchet MS"/>
                <a:cs typeface="Trebuchet MS"/>
                <a:sym typeface="Trebuchet MS"/>
              </a:rPr>
              <a:t>La disponibilidad de acceso a los sistemas informáticos remotos, depende de la disponibilidad de las redes de datos.</a:t>
            </a:r>
            <a:endParaRPr b="0" i="0" sz="1400" u="none" cap="none" strike="noStrike">
              <a:solidFill>
                <a:schemeClr val="dk1"/>
              </a:solidFill>
              <a:latin typeface="Arial"/>
              <a:ea typeface="Arial"/>
              <a:cs typeface="Arial"/>
              <a:sym typeface="Arial"/>
            </a:endParaRPr>
          </a:p>
          <a:p>
            <a:pPr indent="-93661" lvl="0" marL="322262" marR="0" rtl="0" algn="l">
              <a:lnSpc>
                <a:spcPct val="90000"/>
              </a:lnSpc>
              <a:spcBef>
                <a:spcPts val="1000"/>
              </a:spcBef>
              <a:spcAft>
                <a:spcPts val="0"/>
              </a:spcAft>
              <a:buClr>
                <a:srgbClr val="FFFFFF"/>
              </a:buClr>
              <a:buSzPts val="2200"/>
              <a:buFont typeface="Calibri"/>
              <a:buNone/>
            </a:pPr>
            <a:r>
              <a:t/>
            </a:r>
            <a:endParaRPr b="0" i="0" sz="2200" u="none" cap="none" strike="noStrike">
              <a:solidFill>
                <a:srgbClr val="404040"/>
              </a:solidFill>
              <a:latin typeface="Trebuchet MS"/>
              <a:ea typeface="Trebuchet MS"/>
              <a:cs typeface="Trebuchet MS"/>
              <a:sym typeface="Trebuchet MS"/>
            </a:endParaRPr>
          </a:p>
          <a:p>
            <a:pPr indent="-233361" lvl="1" marL="322262" marR="0" rtl="0" algn="l">
              <a:lnSpc>
                <a:spcPct val="90000"/>
              </a:lnSpc>
              <a:spcBef>
                <a:spcPts val="1000"/>
              </a:spcBef>
              <a:spcAft>
                <a:spcPts val="0"/>
              </a:spcAft>
              <a:buClr>
                <a:srgbClr val="E84C22"/>
              </a:buClr>
              <a:buSzPts val="2200"/>
              <a:buFont typeface="Noto Sans Symbols"/>
              <a:buChar char="►"/>
            </a:pPr>
            <a:r>
              <a:rPr b="0" i="0" lang="en-US" sz="2200" u="none" cap="none" strike="noStrike">
                <a:solidFill>
                  <a:srgbClr val="404040"/>
                </a:solidFill>
                <a:latin typeface="Trebuchet MS"/>
                <a:ea typeface="Trebuchet MS"/>
                <a:cs typeface="Trebuchet MS"/>
                <a:sym typeface="Trebuchet MS"/>
              </a:rPr>
              <a:t>Los sistemas de alta disponibilidad de los servicios informáticos dependen de las redes de datos.</a:t>
            </a:r>
            <a:endParaRPr b="0" i="0" sz="1400" u="none" cap="none" strike="noStrike">
              <a:solidFill>
                <a:srgbClr val="000000"/>
              </a:solidFill>
              <a:latin typeface="Arial"/>
              <a:ea typeface="Arial"/>
              <a:cs typeface="Arial"/>
              <a:sym typeface="Arial"/>
            </a:endParaRPr>
          </a:p>
          <a:p>
            <a:pPr indent="-93661" lvl="1" marL="322262" marR="0" rtl="0" algn="l">
              <a:lnSpc>
                <a:spcPct val="90000"/>
              </a:lnSpc>
              <a:spcBef>
                <a:spcPts val="1000"/>
              </a:spcBef>
              <a:spcAft>
                <a:spcPts val="0"/>
              </a:spcAft>
              <a:buClr>
                <a:srgbClr val="FFFFFF"/>
              </a:buClr>
              <a:buSzPts val="2200"/>
              <a:buFont typeface="Calibri"/>
              <a:buNone/>
            </a:pPr>
            <a:r>
              <a:t/>
            </a:r>
            <a:endParaRPr b="0" i="0" sz="2200" u="none" cap="none" strike="noStrike">
              <a:solidFill>
                <a:srgbClr val="404040"/>
              </a:solidFill>
              <a:latin typeface="Trebuchet MS"/>
              <a:ea typeface="Trebuchet MS"/>
              <a:cs typeface="Trebuchet MS"/>
              <a:sym typeface="Trebuchet MS"/>
            </a:endParaRPr>
          </a:p>
          <a:p>
            <a:pPr indent="-233361" lvl="1" marL="322262" marR="0" rtl="0" algn="l">
              <a:lnSpc>
                <a:spcPct val="90000"/>
              </a:lnSpc>
              <a:spcBef>
                <a:spcPts val="1000"/>
              </a:spcBef>
              <a:spcAft>
                <a:spcPts val="0"/>
              </a:spcAft>
              <a:buClr>
                <a:srgbClr val="E84C22"/>
              </a:buClr>
              <a:buSzPts val="2200"/>
              <a:buFont typeface="Noto Sans Symbols"/>
              <a:buChar char="►"/>
            </a:pPr>
            <a:r>
              <a:rPr b="0" i="0" lang="en-US" sz="2200" u="none" cap="none" strike="noStrike">
                <a:solidFill>
                  <a:srgbClr val="404040"/>
                </a:solidFill>
                <a:latin typeface="Trebuchet MS"/>
                <a:ea typeface="Trebuchet MS"/>
                <a:cs typeface="Trebuchet MS"/>
                <a:sym typeface="Trebuchet MS"/>
              </a:rPr>
              <a:t>La disponibilidad de las redes depende de medios físicos (Cables, antenas, microondas y activos de red) y lógicos (protocolos y accesos).</a:t>
            </a:r>
            <a:endParaRPr b="0" i="0" sz="2200" u="none" cap="none" strike="noStrike">
              <a:solidFill>
                <a:srgbClr val="404040"/>
              </a:solidFill>
              <a:latin typeface="Trebuchet MS"/>
              <a:ea typeface="Trebuchet MS"/>
              <a:cs typeface="Trebuchet MS"/>
              <a:sym typeface="Trebuchet MS"/>
            </a:endParaRPr>
          </a:p>
          <a:p>
            <a:pPr indent="171450" lvl="0" marL="0" marR="0" rtl="0" algn="l">
              <a:lnSpc>
                <a:spcPct val="90000"/>
              </a:lnSpc>
              <a:spcBef>
                <a:spcPts val="1000"/>
              </a:spcBef>
              <a:spcAft>
                <a:spcPts val="0"/>
              </a:spcAft>
              <a:buClr>
                <a:srgbClr val="000000"/>
              </a:buClr>
              <a:buSzPts val="2200"/>
              <a:buFont typeface="Arial"/>
              <a:buNone/>
            </a:pPr>
            <a:r>
              <a:t/>
            </a:r>
            <a:endParaRPr b="0" i="0" sz="2200" u="none" cap="none" strike="noStrike">
              <a:solidFill>
                <a:srgbClr val="404040"/>
              </a:solidFill>
              <a:latin typeface="Trebuchet MS"/>
              <a:ea typeface="Trebuchet MS"/>
              <a:cs typeface="Trebuchet MS"/>
              <a:sym typeface="Trebuchet M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1" name="Shape 271"/>
        <p:cNvGrpSpPr/>
        <p:nvPr/>
      </p:nvGrpSpPr>
      <p:grpSpPr>
        <a:xfrm>
          <a:off x="0" y="0"/>
          <a:ext cx="0" cy="0"/>
          <a:chOff x="0" y="0"/>
          <a:chExt cx="0" cy="0"/>
        </a:xfrm>
      </p:grpSpPr>
      <p:sp>
        <p:nvSpPr>
          <p:cNvPr id="272" name="Google Shape;272;p26"/>
          <p:cNvSpPr txBox="1"/>
          <p:nvPr/>
        </p:nvSpPr>
        <p:spPr>
          <a:xfrm>
            <a:off x="457200" y="985837"/>
            <a:ext cx="8229600" cy="5494337"/>
          </a:xfrm>
          <a:prstGeom prst="rect">
            <a:avLst/>
          </a:prstGeom>
          <a:noFill/>
          <a:ln>
            <a:noFill/>
          </a:ln>
        </p:spPr>
        <p:txBody>
          <a:bodyPr anchorCtr="0" anchor="t" bIns="46800" lIns="90000" spcFirstLastPara="1" rIns="90000" wrap="square" tIns="46800">
            <a:noAutofit/>
          </a:bodyPr>
          <a:lstStyle/>
          <a:p>
            <a:pPr indent="-309562" lvl="0" marL="342900" marR="0" rtl="0" algn="ctr">
              <a:lnSpc>
                <a:spcPct val="80000"/>
              </a:lnSpc>
              <a:spcBef>
                <a:spcPts val="0"/>
              </a:spcBef>
              <a:spcAft>
                <a:spcPts val="0"/>
              </a:spcAft>
              <a:buClr>
                <a:srgbClr val="FFFFFF"/>
              </a:buClr>
              <a:buSzPts val="2800"/>
              <a:buFont typeface="Calibri"/>
              <a:buNone/>
            </a:pPr>
            <a:r>
              <a:t/>
            </a:r>
            <a:endParaRPr b="1" i="0" sz="2800" u="none" cap="none" strike="noStrike">
              <a:solidFill>
                <a:srgbClr val="000000"/>
              </a:solidFill>
              <a:latin typeface="Calibri"/>
              <a:ea typeface="Calibri"/>
              <a:cs typeface="Calibri"/>
              <a:sym typeface="Calibri"/>
            </a:endParaRPr>
          </a:p>
          <a:p>
            <a:pPr indent="-309562" lvl="0" marL="342900" marR="0" rtl="0" algn="ctr">
              <a:lnSpc>
                <a:spcPct val="80000"/>
              </a:lnSpc>
              <a:spcBef>
                <a:spcPts val="700"/>
              </a:spcBef>
              <a:spcAft>
                <a:spcPts val="0"/>
              </a:spcAft>
              <a:buClr>
                <a:srgbClr val="FFFFFF"/>
              </a:buClr>
              <a:buSzPts val="2800"/>
              <a:buFont typeface="Calibri"/>
              <a:buNone/>
            </a:pPr>
            <a:r>
              <a:t/>
            </a:r>
            <a:endParaRPr b="1" i="0" sz="2800" u="none" cap="none" strike="noStrike">
              <a:solidFill>
                <a:srgbClr val="000000"/>
              </a:solidFill>
              <a:latin typeface="Calibri"/>
              <a:ea typeface="Calibri"/>
              <a:cs typeface="Calibri"/>
              <a:sym typeface="Calibri"/>
            </a:endParaRPr>
          </a:p>
          <a:p>
            <a:pPr indent="-309562" lvl="0" marL="342900" marR="0" rtl="0" algn="ctr">
              <a:lnSpc>
                <a:spcPct val="80000"/>
              </a:lnSpc>
              <a:spcBef>
                <a:spcPts val="700"/>
              </a:spcBef>
              <a:spcAft>
                <a:spcPts val="0"/>
              </a:spcAft>
              <a:buClr>
                <a:srgbClr val="FFFFFF"/>
              </a:buClr>
              <a:buSzPts val="2800"/>
              <a:buFont typeface="Calibri"/>
              <a:buNone/>
            </a:pPr>
            <a:r>
              <a:t/>
            </a:r>
            <a:endParaRPr b="1" i="0" sz="2800" u="none" cap="none" strike="noStrike">
              <a:solidFill>
                <a:srgbClr val="000000"/>
              </a:solidFill>
              <a:latin typeface="Calibri"/>
              <a:ea typeface="Calibri"/>
              <a:cs typeface="Calibri"/>
              <a:sym typeface="Calibri"/>
            </a:endParaRPr>
          </a:p>
          <a:p>
            <a:pPr indent="-309562" lvl="0" marL="342900" marR="0" rtl="0" algn="ctr">
              <a:lnSpc>
                <a:spcPct val="80000"/>
              </a:lnSpc>
              <a:spcBef>
                <a:spcPts val="700"/>
              </a:spcBef>
              <a:spcAft>
                <a:spcPts val="0"/>
              </a:spcAft>
              <a:buClr>
                <a:srgbClr val="FFFFFF"/>
              </a:buClr>
              <a:buSzPts val="2800"/>
              <a:buFont typeface="Calibri"/>
              <a:buNone/>
            </a:pPr>
            <a:r>
              <a:t/>
            </a:r>
            <a:endParaRPr b="1" i="0" sz="2800" u="none" cap="none" strike="noStrike">
              <a:solidFill>
                <a:srgbClr val="000000"/>
              </a:solidFill>
              <a:latin typeface="Calibri"/>
              <a:ea typeface="Calibri"/>
              <a:cs typeface="Calibri"/>
              <a:sym typeface="Calibri"/>
            </a:endParaRPr>
          </a:p>
          <a:p>
            <a:pPr indent="-309562" lvl="0" marL="342900" marR="0" rtl="0" algn="ctr">
              <a:lnSpc>
                <a:spcPct val="80000"/>
              </a:lnSpc>
              <a:spcBef>
                <a:spcPts val="700"/>
              </a:spcBef>
              <a:spcAft>
                <a:spcPts val="0"/>
              </a:spcAft>
              <a:buClr>
                <a:srgbClr val="FFFFFF"/>
              </a:buClr>
              <a:buSzPts val="2800"/>
              <a:buFont typeface="Calibri"/>
              <a:buNone/>
            </a:pPr>
            <a:r>
              <a:t/>
            </a:r>
            <a:endParaRPr b="1" i="0" sz="2800" u="none" cap="none" strike="noStrike">
              <a:solidFill>
                <a:srgbClr val="000000"/>
              </a:solidFill>
              <a:latin typeface="Calibri"/>
              <a:ea typeface="Calibri"/>
              <a:cs typeface="Calibri"/>
              <a:sym typeface="Calibri"/>
            </a:endParaRPr>
          </a:p>
          <a:p>
            <a:pPr indent="-309562" lvl="0" marL="342900" marR="0" rtl="0" algn="ctr">
              <a:lnSpc>
                <a:spcPct val="90000"/>
              </a:lnSpc>
              <a:spcBef>
                <a:spcPts val="800"/>
              </a:spcBef>
              <a:spcAft>
                <a:spcPts val="0"/>
              </a:spcAft>
              <a:buClr>
                <a:srgbClr val="404040"/>
              </a:buClr>
              <a:buSzPts val="2600"/>
              <a:buFont typeface="Trebuchet MS"/>
              <a:buNone/>
            </a:pPr>
            <a:r>
              <a:rPr b="1" i="0" lang="en-US" sz="2600" u="none" cap="none" strike="noStrike">
                <a:solidFill>
                  <a:srgbClr val="404040"/>
                </a:solidFill>
                <a:latin typeface="Trebuchet MS"/>
                <a:ea typeface="Trebuchet MS"/>
                <a:cs typeface="Trebuchet MS"/>
                <a:sym typeface="Trebuchet MS"/>
              </a:rPr>
              <a:t>Consultas...</a:t>
            </a:r>
            <a:endParaRPr b="0" i="0" sz="1400" u="none" cap="none" strike="noStrike">
              <a:solidFill>
                <a:srgbClr val="000000"/>
              </a:solidFill>
              <a:latin typeface="Arial"/>
              <a:ea typeface="Arial"/>
              <a:cs typeface="Arial"/>
              <a:sym typeface="Arial"/>
            </a:endParaRPr>
          </a:p>
          <a:p>
            <a:pPr indent="-309562" lvl="0" marL="342900" marR="0" rtl="0" algn="l">
              <a:lnSpc>
                <a:spcPct val="80000"/>
              </a:lnSpc>
              <a:spcBef>
                <a:spcPts val="700"/>
              </a:spcBef>
              <a:spcAft>
                <a:spcPts val="0"/>
              </a:spcAft>
              <a:buClr>
                <a:srgbClr val="FFFFFF"/>
              </a:buClr>
              <a:buSzPts val="2000"/>
              <a:buFont typeface="Calibri"/>
              <a:buNone/>
            </a:pPr>
            <a:r>
              <a:t/>
            </a:r>
            <a:endParaRPr b="0" i="0" sz="20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Calibri"/>
              <a:ea typeface="Calibri"/>
              <a:cs typeface="Calibri"/>
              <a:sym typeface="Calibri"/>
            </a:endParaRPr>
          </a:p>
        </p:txBody>
      </p:sp>
      <p:sp>
        <p:nvSpPr>
          <p:cNvPr id="273" name="Google Shape;273;p26"/>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Redes de datos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4" name="Shape 74"/>
        <p:cNvGrpSpPr/>
        <p:nvPr/>
      </p:nvGrpSpPr>
      <p:grpSpPr>
        <a:xfrm>
          <a:off x="0" y="0"/>
          <a:ext cx="0" cy="0"/>
          <a:chOff x="0" y="0"/>
          <a:chExt cx="0" cy="0"/>
        </a:xfrm>
      </p:grpSpPr>
      <p:sp>
        <p:nvSpPr>
          <p:cNvPr id="75" name="Google Shape;75;p16"/>
          <p:cNvSpPr txBox="1"/>
          <p:nvPr/>
        </p:nvSpPr>
        <p:spPr>
          <a:xfrm>
            <a:off x="355350" y="2070975"/>
            <a:ext cx="7944600" cy="28518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SERVICIOS DISPONBLES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 name="Shape 84"/>
        <p:cNvGrpSpPr/>
        <p:nvPr/>
      </p:nvGrpSpPr>
      <p:grpSpPr>
        <a:xfrm>
          <a:off x="0" y="0"/>
          <a:ext cx="0" cy="0"/>
          <a:chOff x="0" y="0"/>
          <a:chExt cx="0" cy="0"/>
        </a:xfrm>
      </p:grpSpPr>
      <p:sp>
        <p:nvSpPr>
          <p:cNvPr id="85" name="Google Shape;85;p17"/>
          <p:cNvSpPr txBox="1"/>
          <p:nvPr/>
        </p:nvSpPr>
        <p:spPr>
          <a:xfrm>
            <a:off x="301025" y="44450"/>
            <a:ext cx="83859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SERVICIOS DISPONIBLES</a:t>
            </a:r>
            <a:endParaRPr b="0" i="0" sz="1400" u="none" cap="none" strike="noStrike">
              <a:solidFill>
                <a:srgbClr val="000000"/>
              </a:solidFill>
              <a:latin typeface="Arial"/>
              <a:ea typeface="Arial"/>
              <a:cs typeface="Arial"/>
              <a:sym typeface="Arial"/>
            </a:endParaRPr>
          </a:p>
        </p:txBody>
      </p:sp>
      <p:sp>
        <p:nvSpPr>
          <p:cNvPr id="86" name="Google Shape;86;p17"/>
          <p:cNvSpPr txBox="1"/>
          <p:nvPr/>
        </p:nvSpPr>
        <p:spPr>
          <a:xfrm>
            <a:off x="409675" y="1106775"/>
            <a:ext cx="6613500" cy="5649300"/>
          </a:xfrm>
          <a:prstGeom prst="rect">
            <a:avLst/>
          </a:prstGeom>
          <a:noFill/>
          <a:ln>
            <a:noFill/>
          </a:ln>
        </p:spPr>
        <p:txBody>
          <a:bodyPr anchorCtr="0" anchor="t" bIns="91425" lIns="91425" spcFirstLastPara="1" rIns="91425" wrap="square" tIns="91425">
            <a:noAutofit/>
          </a:bodyPr>
          <a:lstStyle/>
          <a:p>
            <a:pPr indent="0" lvl="0" marL="57150" marR="0" rtl="0" algn="l">
              <a:lnSpc>
                <a:spcPct val="90000"/>
              </a:lnSpc>
              <a:spcBef>
                <a:spcPts val="0"/>
              </a:spcBef>
              <a:spcAft>
                <a:spcPts val="0"/>
              </a:spcAft>
              <a:buClr>
                <a:schemeClr val="dk1"/>
              </a:buClr>
              <a:buSzPts val="2400"/>
              <a:buFont typeface="ARIAL"/>
              <a:buNone/>
            </a:pPr>
            <a:r>
              <a:rPr b="1" i="0" lang="en-US" sz="2400" u="none" cap="none" strike="noStrike">
                <a:solidFill>
                  <a:schemeClr val="dk1"/>
                </a:solidFill>
                <a:latin typeface="ARIAL"/>
                <a:ea typeface="ARIAL"/>
                <a:cs typeface="ARIAL"/>
                <a:sym typeface="ARIAL"/>
              </a:rPr>
              <a:t>Tipos de servicios</a:t>
            </a:r>
            <a:endParaRPr b="1" i="0" sz="2400" u="none" cap="none" strike="noStrike">
              <a:solidFill>
                <a:schemeClr val="dk1"/>
              </a:solidFill>
              <a:latin typeface="ARIAL"/>
              <a:ea typeface="ARIAL"/>
              <a:cs typeface="ARIAL"/>
              <a:sym typeface="ARIAL"/>
            </a:endParaRPr>
          </a:p>
          <a:p>
            <a:pPr indent="-309562" lvl="0" marL="342900" marR="0" rtl="0" algn="l">
              <a:lnSpc>
                <a:spcPct val="90000"/>
              </a:lnSpc>
              <a:spcBef>
                <a:spcPts val="0"/>
              </a:spcBef>
              <a:spcAft>
                <a:spcPts val="0"/>
              </a:spcAft>
              <a:buClr>
                <a:schemeClr val="dk1"/>
              </a:buClr>
              <a:buSzPts val="2400"/>
              <a:buFont typeface="ARIAL"/>
              <a:buNone/>
            </a:pPr>
            <a:r>
              <a:t/>
            </a:r>
            <a:endParaRPr b="1"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Enlaces de acceso a internet</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Enlaces punto a punto (P2P)</a:t>
            </a:r>
            <a:endParaRPr b="0" i="0" sz="2400" u="none" cap="none" strike="noStrike">
              <a:solidFill>
                <a:schemeClr val="dk1"/>
              </a:solidFill>
              <a:latin typeface="ARIAL"/>
              <a:ea typeface="ARIAL"/>
              <a:cs typeface="ARIAL"/>
              <a:sym typeface="ARIAL"/>
            </a:endParaRPr>
          </a:p>
          <a:p>
            <a:pPr indent="0" lvl="0" marL="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1" marL="9144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Redes privadas virtuales (RPV)</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1" marL="9144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LAN to LAN (L2L) </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Enlaces punto a multipunto (P2MP)</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Fibra oscura</a:t>
            </a:r>
            <a:endParaRPr b="0" i="0" sz="2400" u="none" cap="none" strike="noStrike">
              <a:solidFill>
                <a:schemeClr val="dk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5" name="Shape 95"/>
        <p:cNvGrpSpPr/>
        <p:nvPr/>
      </p:nvGrpSpPr>
      <p:grpSpPr>
        <a:xfrm>
          <a:off x="0" y="0"/>
          <a:ext cx="0" cy="0"/>
          <a:chOff x="0" y="0"/>
          <a:chExt cx="0" cy="0"/>
        </a:xfrm>
      </p:grpSpPr>
      <p:sp>
        <p:nvSpPr>
          <p:cNvPr id="96" name="Google Shape;96;p18"/>
          <p:cNvSpPr txBox="1"/>
          <p:nvPr/>
        </p:nvSpPr>
        <p:spPr>
          <a:xfrm>
            <a:off x="301025" y="44450"/>
            <a:ext cx="83859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SERVICIOS DISPONIBLES</a:t>
            </a:r>
            <a:endParaRPr b="0" i="0" sz="1400" u="none" cap="none" strike="noStrike">
              <a:solidFill>
                <a:srgbClr val="000000"/>
              </a:solidFill>
              <a:latin typeface="Arial"/>
              <a:ea typeface="Arial"/>
              <a:cs typeface="Arial"/>
              <a:sym typeface="Arial"/>
            </a:endParaRPr>
          </a:p>
        </p:txBody>
      </p:sp>
      <p:sp>
        <p:nvSpPr>
          <p:cNvPr id="97" name="Google Shape;97;p18"/>
          <p:cNvSpPr txBox="1"/>
          <p:nvPr/>
        </p:nvSpPr>
        <p:spPr>
          <a:xfrm>
            <a:off x="301025" y="1106775"/>
            <a:ext cx="6722100" cy="653100"/>
          </a:xfrm>
          <a:prstGeom prst="rect">
            <a:avLst/>
          </a:prstGeom>
          <a:noFill/>
          <a:ln>
            <a:noFill/>
          </a:ln>
        </p:spPr>
        <p:txBody>
          <a:bodyPr anchorCtr="0" anchor="t" bIns="91425" lIns="91425" spcFirstLastPara="1" rIns="91425" wrap="square" tIns="91425">
            <a:noAutofit/>
          </a:bodyPr>
          <a:lstStyle/>
          <a:p>
            <a:pPr indent="0" lvl="0" marL="57150" marR="0" rtl="0" algn="l">
              <a:lnSpc>
                <a:spcPct val="90000"/>
              </a:lnSpc>
              <a:spcBef>
                <a:spcPts val="0"/>
              </a:spcBef>
              <a:spcAft>
                <a:spcPts val="0"/>
              </a:spcAft>
              <a:buClr>
                <a:schemeClr val="dk1"/>
              </a:buClr>
              <a:buSzPts val="2400"/>
              <a:buFont typeface="ARIAL"/>
              <a:buNone/>
            </a:pPr>
            <a:r>
              <a:rPr b="1" i="0" lang="en-US" sz="2400" u="none" cap="none" strike="noStrike">
                <a:solidFill>
                  <a:schemeClr val="dk1"/>
                </a:solidFill>
                <a:latin typeface="ARIAL"/>
                <a:ea typeface="ARIAL"/>
                <a:cs typeface="ARIAL"/>
                <a:sym typeface="ARIAL"/>
              </a:rPr>
              <a:t>Implementación de servicios sobre FO</a:t>
            </a:r>
            <a:endParaRPr b="1" i="0" sz="2400" u="none" cap="none" strike="noStrike">
              <a:solidFill>
                <a:schemeClr val="dk1"/>
              </a:solidFill>
              <a:latin typeface="ARIAL"/>
              <a:ea typeface="ARIAL"/>
              <a:cs typeface="ARIAL"/>
              <a:sym typeface="ARIAL"/>
            </a:endParaRPr>
          </a:p>
          <a:p>
            <a:pPr indent="-309562" lvl="0" marL="342900" marR="0" rtl="0" algn="l">
              <a:lnSpc>
                <a:spcPct val="90000"/>
              </a:lnSpc>
              <a:spcBef>
                <a:spcPts val="0"/>
              </a:spcBef>
              <a:spcAft>
                <a:spcPts val="0"/>
              </a:spcAft>
              <a:buClr>
                <a:schemeClr val="dk1"/>
              </a:buClr>
              <a:buSzPts val="2400"/>
              <a:buFont typeface="ARIAL"/>
              <a:buNone/>
            </a:pPr>
            <a:r>
              <a:t/>
            </a:r>
            <a:endParaRPr b="1"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pic>
        <p:nvPicPr>
          <p:cNvPr id="98" name="Google Shape;98;p18"/>
          <p:cNvPicPr preferRelativeResize="0"/>
          <p:nvPr/>
        </p:nvPicPr>
        <p:blipFill rotWithShape="1">
          <a:blip r:embed="rId4">
            <a:alphaModFix/>
          </a:blip>
          <a:srcRect b="0" l="0" r="0" t="0"/>
          <a:stretch/>
        </p:blipFill>
        <p:spPr>
          <a:xfrm>
            <a:off x="-544312" y="1702100"/>
            <a:ext cx="8521467" cy="4793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7" name="Shape 107"/>
        <p:cNvGrpSpPr/>
        <p:nvPr/>
      </p:nvGrpSpPr>
      <p:grpSpPr>
        <a:xfrm>
          <a:off x="0" y="0"/>
          <a:ext cx="0" cy="0"/>
          <a:chOff x="0" y="0"/>
          <a:chExt cx="0" cy="0"/>
        </a:xfrm>
      </p:grpSpPr>
      <p:sp>
        <p:nvSpPr>
          <p:cNvPr id="108" name="Google Shape;108;p19"/>
          <p:cNvSpPr txBox="1"/>
          <p:nvPr/>
        </p:nvSpPr>
        <p:spPr>
          <a:xfrm>
            <a:off x="301025" y="44450"/>
            <a:ext cx="83859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SERVICIOS DISPONIBLES</a:t>
            </a:r>
            <a:endParaRPr b="0" i="0" sz="1400" u="none" cap="none" strike="noStrike">
              <a:solidFill>
                <a:srgbClr val="000000"/>
              </a:solidFill>
              <a:latin typeface="Arial"/>
              <a:ea typeface="Arial"/>
              <a:cs typeface="Arial"/>
              <a:sym typeface="Arial"/>
            </a:endParaRPr>
          </a:p>
        </p:txBody>
      </p:sp>
      <p:sp>
        <p:nvSpPr>
          <p:cNvPr id="109" name="Google Shape;109;p19"/>
          <p:cNvSpPr txBox="1"/>
          <p:nvPr/>
        </p:nvSpPr>
        <p:spPr>
          <a:xfrm>
            <a:off x="301025" y="1106775"/>
            <a:ext cx="7097700" cy="5751300"/>
          </a:xfrm>
          <a:prstGeom prst="rect">
            <a:avLst/>
          </a:prstGeom>
          <a:noFill/>
          <a:ln>
            <a:noFill/>
          </a:ln>
        </p:spPr>
        <p:txBody>
          <a:bodyPr anchorCtr="0" anchor="t" bIns="91425" lIns="91425" spcFirstLastPara="1" rIns="91425" wrap="square" tIns="91425">
            <a:noAutofit/>
          </a:bodyPr>
          <a:lstStyle/>
          <a:p>
            <a:pPr indent="0" lvl="0" marL="57150" marR="0" rtl="0" algn="l">
              <a:lnSpc>
                <a:spcPct val="90000"/>
              </a:lnSpc>
              <a:spcBef>
                <a:spcPts val="0"/>
              </a:spcBef>
              <a:spcAft>
                <a:spcPts val="0"/>
              </a:spcAft>
              <a:buClr>
                <a:schemeClr val="dk1"/>
              </a:buClr>
              <a:buSzPts val="2400"/>
              <a:buFont typeface="ARIAL"/>
              <a:buNone/>
            </a:pPr>
            <a:r>
              <a:rPr b="1" i="0" lang="en-US" sz="2400" u="none" cap="none" strike="noStrike">
                <a:solidFill>
                  <a:schemeClr val="dk1"/>
                </a:solidFill>
                <a:latin typeface="ARIAL"/>
                <a:ea typeface="ARIAL"/>
                <a:cs typeface="ARIAL"/>
                <a:sym typeface="ARIAL"/>
              </a:rPr>
              <a:t>Implementación de servicios sobre MPLS</a:t>
            </a:r>
            <a:endParaRPr b="1"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Para dar alta disponibilidad a la red, generalmente implementa un LAYOUT de anillos redundantes y con nodos interconectados.</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Contiene múltiples pasos entre los puntos de interconexión.</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Desde los nodos se realiza la comunicación a los distintos clientes, denominada “última milla”</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Para dar alta disponibilidad en el cableado hacia el cliente, se puede implementar en la “última milla” caminos disjuntos.</a:t>
            </a:r>
            <a:endParaRPr b="0" i="0" sz="2400" u="none" cap="none" strike="noStrike">
              <a:solidFill>
                <a:schemeClr val="dk1"/>
              </a:solidFill>
              <a:latin typeface="ARIAL"/>
              <a:ea typeface="ARIAL"/>
              <a:cs typeface="ARIAL"/>
              <a:sym typeface="ARIAL"/>
            </a:endParaRPr>
          </a:p>
          <a:p>
            <a:pPr indent="-381000" lvl="0" marL="457200" marR="0" rtl="0" algn="l">
              <a:lnSpc>
                <a:spcPct val="90000"/>
              </a:lnSpc>
              <a:spcBef>
                <a:spcPts val="0"/>
              </a:spcBef>
              <a:spcAft>
                <a:spcPts val="0"/>
              </a:spcAft>
              <a:buClr>
                <a:schemeClr val="dk1"/>
              </a:buClr>
              <a:buSzPts val="2400"/>
              <a:buFont typeface="ARIAL"/>
              <a:buChar char="●"/>
            </a:pPr>
            <a:r>
              <a:rPr b="0" i="0" lang="en-US" sz="2400" u="none" cap="none" strike="noStrike">
                <a:solidFill>
                  <a:schemeClr val="dk1"/>
                </a:solidFill>
                <a:latin typeface="ARIAL"/>
                <a:ea typeface="ARIAL"/>
                <a:cs typeface="ARIAL"/>
                <a:sym typeface="ARIAL"/>
              </a:rPr>
              <a:t>Para asegurar todo el circuito, se debe implementar “última milla” desde distintos nodos de la red MPLS.</a:t>
            </a:r>
            <a:endParaRPr b="0" i="0" sz="2400" u="none" cap="none" strike="noStrike">
              <a:solidFill>
                <a:schemeClr val="dk1"/>
              </a:solidFill>
              <a:latin typeface="ARIAL"/>
              <a:ea typeface="ARIAL"/>
              <a:cs typeface="ARIAL"/>
              <a:sym typeface="ARIAL"/>
            </a:endParaRPr>
          </a:p>
          <a:p>
            <a:pPr indent="0" lvl="0" marL="457200" marR="0" rtl="0" algn="l">
              <a:lnSpc>
                <a:spcPct val="9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8" name="Shape 118"/>
        <p:cNvGrpSpPr/>
        <p:nvPr/>
      </p:nvGrpSpPr>
      <p:grpSpPr>
        <a:xfrm>
          <a:off x="0" y="0"/>
          <a:ext cx="0" cy="0"/>
          <a:chOff x="0" y="0"/>
          <a:chExt cx="0" cy="0"/>
        </a:xfrm>
      </p:grpSpPr>
      <p:sp>
        <p:nvSpPr>
          <p:cNvPr id="119" name="Google Shape;119;p11"/>
          <p:cNvSpPr txBox="1"/>
          <p:nvPr/>
        </p:nvSpPr>
        <p:spPr>
          <a:xfrm>
            <a:off x="314600" y="1242600"/>
            <a:ext cx="7034400" cy="43455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DISPONIBILIDAD EN REDES DE DATOS WAN</a:t>
            </a:r>
            <a:endParaRPr b="1" i="0" sz="3600" u="none" cap="none" strike="noStrike">
              <a:solidFill>
                <a:srgbClr val="E84C22"/>
              </a:solidFill>
              <a:latin typeface="Trebuchet MS"/>
              <a:ea typeface="Trebuchet MS"/>
              <a:cs typeface="Trebuchet MS"/>
              <a:sym typeface="Trebuchet MS"/>
            </a:endParaRPr>
          </a:p>
          <a:p>
            <a:pPr indent="0" lvl="0" marL="0" marR="0" rtl="0" algn="l">
              <a:lnSpc>
                <a:spcPct val="100000"/>
              </a:lnSpc>
              <a:spcBef>
                <a:spcPts val="0"/>
              </a:spcBef>
              <a:spcAft>
                <a:spcPts val="0"/>
              </a:spcAft>
              <a:buClr>
                <a:srgbClr val="E84C22"/>
              </a:buClr>
              <a:buSzPts val="3600"/>
              <a:buFont typeface="Trebuchet MS"/>
              <a:buNone/>
            </a:pPr>
            <a:r>
              <a:t/>
            </a:r>
            <a:endParaRPr b="1" i="0" sz="3600" u="none" cap="none" strike="noStrike">
              <a:solidFill>
                <a:srgbClr val="E84C22"/>
              </a:solidFill>
              <a:latin typeface="Trebuchet MS"/>
              <a:ea typeface="Trebuchet MS"/>
              <a:cs typeface="Trebuchet MS"/>
              <a:sym typeface="Trebuchet MS"/>
            </a:endParaRPr>
          </a:p>
          <a:p>
            <a:pPr indent="0" lvl="0" marL="0" marR="0" rtl="0" algn="l">
              <a:lnSpc>
                <a:spcPct val="100000"/>
              </a:lnSpc>
              <a:spcBef>
                <a:spcPts val="0"/>
              </a:spcBef>
              <a:spcAft>
                <a:spcPts val="0"/>
              </a:spcAft>
              <a:buClr>
                <a:srgbClr val="E84C22"/>
              </a:buClr>
              <a:buSzPts val="3600"/>
              <a:buFont typeface="Trebuchet MS"/>
              <a:buNone/>
            </a:pPr>
            <a:r>
              <a:t/>
            </a:r>
            <a:endParaRPr b="1" i="0" sz="3600" u="none" cap="none" strike="noStrike">
              <a:solidFill>
                <a:srgbClr val="E84C22"/>
              </a:solidFill>
              <a:latin typeface="Trebuchet MS"/>
              <a:ea typeface="Trebuchet MS"/>
              <a:cs typeface="Trebuchet MS"/>
              <a:sym typeface="Trebuchet MS"/>
            </a:endParaRPr>
          </a:p>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¿Por qué preocuparnos?</a:t>
            </a:r>
            <a:endParaRPr b="1" i="0" sz="3600" u="none" cap="none" strike="noStrike">
              <a:solidFill>
                <a:srgbClr val="E84C22"/>
              </a:solidFill>
              <a:latin typeface="Trebuchet MS"/>
              <a:ea typeface="Trebuchet MS"/>
              <a:cs typeface="Trebuchet MS"/>
              <a:sym typeface="Trebuchet M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12"/>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Enlace por Fibra Optica</a:t>
            </a:r>
            <a:endParaRPr b="0" i="0" sz="1400" u="none" cap="none" strike="noStrike">
              <a:solidFill>
                <a:srgbClr val="000000"/>
              </a:solidFill>
              <a:latin typeface="Arial"/>
              <a:ea typeface="Arial"/>
              <a:cs typeface="Arial"/>
              <a:sym typeface="Arial"/>
            </a:endParaRPr>
          </a:p>
        </p:txBody>
      </p:sp>
      <p:pic>
        <p:nvPicPr>
          <p:cNvPr id="130" name="Google Shape;130;p12"/>
          <p:cNvPicPr preferRelativeResize="0"/>
          <p:nvPr/>
        </p:nvPicPr>
        <p:blipFill rotWithShape="1">
          <a:blip r:embed="rId4">
            <a:alphaModFix/>
          </a:blip>
          <a:srcRect b="0" l="0" r="0" t="0"/>
          <a:stretch/>
        </p:blipFill>
        <p:spPr>
          <a:xfrm>
            <a:off x="576262" y="2592387"/>
            <a:ext cx="5688012" cy="3846512"/>
          </a:xfrm>
          <a:prstGeom prst="rect">
            <a:avLst/>
          </a:prstGeom>
          <a:noFill/>
          <a:ln>
            <a:noFill/>
          </a:ln>
        </p:spPr>
      </p:pic>
      <p:sp>
        <p:nvSpPr>
          <p:cNvPr id="131" name="Google Shape;131;p12"/>
          <p:cNvSpPr txBox="1"/>
          <p:nvPr/>
        </p:nvSpPr>
        <p:spPr>
          <a:xfrm>
            <a:off x="439737" y="936625"/>
            <a:ext cx="7119937" cy="1582737"/>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rPr b="0" i="0" lang="en-US" sz="2400" u="none" cap="none" strike="noStrike">
                <a:solidFill>
                  <a:srgbClr val="000000"/>
                </a:solidFill>
                <a:latin typeface="Trebuchet MS"/>
                <a:ea typeface="Trebuchet MS"/>
                <a:cs typeface="Trebuchet MS"/>
                <a:sym typeface="Trebuchet MS"/>
              </a:rPr>
              <a:t>El cable más eficiente, de gran ancho de banda y baja latencia, no requiere mantenimiento, pero no está libre de un incidente...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0" name="Shape 140"/>
        <p:cNvGrpSpPr/>
        <p:nvPr/>
      </p:nvGrpSpPr>
      <p:grpSpPr>
        <a:xfrm>
          <a:off x="0" y="0"/>
          <a:ext cx="0" cy="0"/>
          <a:chOff x="0" y="0"/>
          <a:chExt cx="0" cy="0"/>
        </a:xfrm>
      </p:grpSpPr>
      <p:sp>
        <p:nvSpPr>
          <p:cNvPr id="141" name="Google Shape;141;p13"/>
          <p:cNvSpPr txBox="1"/>
          <p:nvPr/>
        </p:nvSpPr>
        <p:spPr>
          <a:xfrm>
            <a:off x="457200" y="44450"/>
            <a:ext cx="8229600" cy="1143000"/>
          </a:xfrm>
          <a:prstGeom prst="rect">
            <a:avLst/>
          </a:prstGeom>
          <a:noFill/>
          <a:ln>
            <a:noFill/>
          </a:ln>
        </p:spPr>
        <p:txBody>
          <a:bodyPr anchorCtr="0" anchor="ctr" bIns="46800" lIns="90000" spcFirstLastPara="1" rIns="90000" wrap="square" tIns="46800">
            <a:noAutofit/>
          </a:bodyPr>
          <a:lstStyle/>
          <a:p>
            <a:pPr indent="0" lvl="0" marL="0" marR="0" rtl="0" algn="l">
              <a:lnSpc>
                <a:spcPct val="100000"/>
              </a:lnSpc>
              <a:spcBef>
                <a:spcPts val="0"/>
              </a:spcBef>
              <a:spcAft>
                <a:spcPts val="0"/>
              </a:spcAft>
              <a:buClr>
                <a:srgbClr val="E84C22"/>
              </a:buClr>
              <a:buSzPts val="3600"/>
              <a:buFont typeface="Trebuchet MS"/>
              <a:buNone/>
            </a:pPr>
            <a:r>
              <a:rPr b="1" i="0" lang="en-US" sz="3600" u="none" cap="none" strike="noStrike">
                <a:solidFill>
                  <a:srgbClr val="E84C22"/>
                </a:solidFill>
                <a:latin typeface="Trebuchet MS"/>
                <a:ea typeface="Trebuchet MS"/>
                <a:cs typeface="Trebuchet MS"/>
                <a:sym typeface="Trebuchet MS"/>
              </a:rPr>
              <a:t>Enlace por Fibra Optica</a:t>
            </a:r>
            <a:endParaRPr b="0" i="0" sz="1400" u="none" cap="none" strike="noStrike">
              <a:solidFill>
                <a:srgbClr val="000000"/>
              </a:solidFill>
              <a:latin typeface="Arial"/>
              <a:ea typeface="Arial"/>
              <a:cs typeface="Arial"/>
              <a:sym typeface="Arial"/>
            </a:endParaRPr>
          </a:p>
        </p:txBody>
      </p:sp>
      <p:sp>
        <p:nvSpPr>
          <p:cNvPr id="142" name="Google Shape;142;p13"/>
          <p:cNvSpPr txBox="1"/>
          <p:nvPr/>
        </p:nvSpPr>
        <p:spPr>
          <a:xfrm>
            <a:off x="439725" y="1093200"/>
            <a:ext cx="7119900" cy="1578600"/>
          </a:xfrm>
          <a:prstGeom prst="rect">
            <a:avLst/>
          </a:prstGeom>
          <a:noFill/>
          <a:ln>
            <a:noFill/>
          </a:ln>
        </p:spPr>
        <p:txBody>
          <a:bodyPr anchorCtr="0" anchor="t" bIns="46800" lIns="90000" spcFirstLastPara="1" rIns="90000" wrap="square" tIns="46800">
            <a:noAutofit/>
          </a:bodyPr>
          <a:lstStyle/>
          <a:p>
            <a:pPr indent="0" lvl="0" marL="0" marR="0" rtl="0" algn="l">
              <a:lnSpc>
                <a:spcPct val="100000"/>
              </a:lnSpc>
              <a:spcBef>
                <a:spcPts val="0"/>
              </a:spcBef>
              <a:spcAft>
                <a:spcPts val="0"/>
              </a:spcAft>
              <a:buClr>
                <a:srgbClr val="E84C22"/>
              </a:buClr>
              <a:buSzPts val="2400"/>
              <a:buFont typeface="Trebuchet MS"/>
              <a:buNone/>
            </a:pPr>
            <a:r>
              <a:rPr b="0" i="0" lang="en-US" sz="2400" u="none" cap="none" strike="noStrike">
                <a:solidFill>
                  <a:srgbClr val="000000"/>
                </a:solidFill>
                <a:latin typeface="Trebuchet MS"/>
                <a:ea typeface="Trebuchet MS"/>
                <a:cs typeface="Trebuchet MS"/>
                <a:sym typeface="Trebuchet MS"/>
              </a:rPr>
              <a:t>Puedo evitar el tendido subterráneo y ahorrar costos de despliegue. Si existe una alternativa, es porque tiene alguna desventaja.</a:t>
            </a:r>
            <a:endParaRPr b="0" i="0" sz="1400" u="none" cap="none" strike="noStrike">
              <a:solidFill>
                <a:srgbClr val="000000"/>
              </a:solidFill>
              <a:latin typeface="Arial"/>
              <a:ea typeface="Arial"/>
              <a:cs typeface="Arial"/>
              <a:sym typeface="Arial"/>
            </a:endParaRPr>
          </a:p>
        </p:txBody>
      </p:sp>
      <p:pic>
        <p:nvPicPr>
          <p:cNvPr id="143" name="Google Shape;143;p13"/>
          <p:cNvPicPr preferRelativeResize="0"/>
          <p:nvPr/>
        </p:nvPicPr>
        <p:blipFill rotWithShape="1">
          <a:blip r:embed="rId4">
            <a:alphaModFix/>
          </a:blip>
          <a:srcRect b="0" l="0" r="0" t="0"/>
          <a:stretch/>
        </p:blipFill>
        <p:spPr>
          <a:xfrm>
            <a:off x="152400" y="2671825"/>
            <a:ext cx="7722785" cy="40337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OI_THEME_TEMPLATE_DESIGN">
  <a:themeElements>
    <a:clrScheme name="POI_THEME_TEMPLATE_DESIGN">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